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hK4TWCAoZCb1rIgtyJD9A/lHPX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61" autoAdjust="0"/>
    <p:restoredTop sz="94660"/>
  </p:normalViewPr>
  <p:slideViewPr>
    <p:cSldViewPr snapToGrid="0">
      <p:cViewPr varScale="1">
        <p:scale>
          <a:sx n="108" d="100"/>
          <a:sy n="108" d="100"/>
        </p:scale>
        <p:origin x="1224" y="102"/>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Microsoft Yahei"/>
                <a:ea typeface="Microsoft Yahei"/>
                <a:cs typeface="Microsoft Yahei"/>
                <a:sym typeface="Microsoft Yahe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Microsoft Yahei"/>
                <a:ea typeface="Microsoft Yahei"/>
                <a:cs typeface="Microsoft Yahei"/>
                <a:sym typeface="Microsoft Yahe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Microsoft Yahei"/>
                <a:ea typeface="Microsoft Yahei"/>
                <a:cs typeface="Microsoft Yahei"/>
                <a:sym typeface="Microsoft Yahei"/>
              </a:defRPr>
            </a:lvl1pPr>
            <a:lvl2pPr marL="914400" marR="0" lvl="1" indent="-228600" algn="l" rtl="0">
              <a:spcBef>
                <a:spcPts val="0"/>
              </a:spcBef>
              <a:spcAft>
                <a:spcPts val="0"/>
              </a:spcAft>
              <a:buSzPts val="1400"/>
              <a:buNone/>
              <a:defRPr sz="1200" b="0" i="0" u="none" strike="noStrike" cap="none">
                <a:solidFill>
                  <a:schemeClr val="dk1"/>
                </a:solidFill>
                <a:latin typeface="Microsoft Yahei"/>
                <a:ea typeface="Microsoft Yahei"/>
                <a:cs typeface="Microsoft Yahei"/>
                <a:sym typeface="Microsoft Yahei"/>
              </a:defRPr>
            </a:lvl2pPr>
            <a:lvl3pPr marL="1371600" marR="0" lvl="2" indent="-228600" algn="l" rtl="0">
              <a:spcBef>
                <a:spcPts val="0"/>
              </a:spcBef>
              <a:spcAft>
                <a:spcPts val="0"/>
              </a:spcAft>
              <a:buSzPts val="1400"/>
              <a:buNone/>
              <a:defRPr sz="1200" b="0" i="0" u="none" strike="noStrike" cap="none">
                <a:solidFill>
                  <a:schemeClr val="dk1"/>
                </a:solidFill>
                <a:latin typeface="Microsoft Yahei"/>
                <a:ea typeface="Microsoft Yahei"/>
                <a:cs typeface="Microsoft Yahei"/>
                <a:sym typeface="Microsoft Yahei"/>
              </a:defRPr>
            </a:lvl3pPr>
            <a:lvl4pPr marL="1828800" marR="0" lvl="3" indent="-228600" algn="l" rtl="0">
              <a:spcBef>
                <a:spcPts val="0"/>
              </a:spcBef>
              <a:spcAft>
                <a:spcPts val="0"/>
              </a:spcAft>
              <a:buSzPts val="1400"/>
              <a:buNone/>
              <a:defRPr sz="1200" b="0" i="0" u="none" strike="noStrike" cap="none">
                <a:solidFill>
                  <a:schemeClr val="dk1"/>
                </a:solidFill>
                <a:latin typeface="Microsoft Yahei"/>
                <a:ea typeface="Microsoft Yahei"/>
                <a:cs typeface="Microsoft Yahei"/>
                <a:sym typeface="Microsoft Yahei"/>
              </a:defRPr>
            </a:lvl4pPr>
            <a:lvl5pPr marL="2286000" marR="0" lvl="4" indent="-228600" algn="l" rtl="0">
              <a:spcBef>
                <a:spcPts val="0"/>
              </a:spcBef>
              <a:spcAft>
                <a:spcPts val="0"/>
              </a:spcAft>
              <a:buSzPts val="1400"/>
              <a:buNone/>
              <a:defRPr sz="1200" b="0" i="0" u="none" strike="noStrike" cap="none">
                <a:solidFill>
                  <a:schemeClr val="dk1"/>
                </a:solidFill>
                <a:latin typeface="Microsoft Yahei"/>
                <a:ea typeface="Microsoft Yahei"/>
                <a:cs typeface="Microsoft Yahei"/>
                <a:sym typeface="Microsoft Yahei"/>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Microsoft Yahei"/>
                <a:ea typeface="Microsoft Yahei"/>
                <a:cs typeface="Microsoft Yahei"/>
                <a:sym typeface="Microsoft Yahe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Microsoft Yahei"/>
                <a:ea typeface="Microsoft Yahei"/>
                <a:cs typeface="Microsoft Yahei"/>
                <a:sym typeface="Microsoft Yahei"/>
              </a:rPr>
              <a:t>‹#›</a:t>
            </a:fld>
            <a:endParaRPr sz="1200" b="0" i="0" u="none" strike="noStrike" cap="none">
              <a:solidFill>
                <a:schemeClr val="dk1"/>
              </a:solidFill>
              <a:latin typeface="Microsoft Yahei"/>
              <a:ea typeface="Microsoft Yahei"/>
              <a:cs typeface="Microsoft Yahei"/>
              <a:sym typeface="Microsoft Yahe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0" name="Google Shape;390;p1: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Times New Roman"/>
              <a:ea typeface="Times New Roman"/>
              <a:cs typeface="Times New Roman"/>
              <a:sym typeface="Times New Roman"/>
            </a:endParaRPr>
          </a:p>
        </p:txBody>
      </p:sp>
      <p:sp>
        <p:nvSpPr>
          <p:cNvPr id="391" name="Google Shape;39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1" name="Google Shape;401;p2: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a:latin typeface="Times New Roman"/>
              <a:ea typeface="Times New Roman"/>
              <a:cs typeface="Times New Roman"/>
              <a:sym typeface="Times New Roman"/>
            </a:endParaRPr>
          </a:p>
        </p:txBody>
      </p:sp>
      <p:sp>
        <p:nvSpPr>
          <p:cNvPr id="402" name="Google Shape;402;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8" name="Google Shape;408;p3: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Microsoft Yahei"/>
              <a:ea typeface="Microsoft Yahei"/>
              <a:cs typeface="Microsoft Yahei"/>
              <a:sym typeface="Microsoft Yahei"/>
            </a:endParaRPr>
          </a:p>
        </p:txBody>
      </p:sp>
      <p:sp>
        <p:nvSpPr>
          <p:cNvPr id="409" name="Google Shape;40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5" name="Google Shape;415;p4: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Times New Roman"/>
              <a:ea typeface="Times New Roman"/>
              <a:cs typeface="Times New Roman"/>
              <a:sym typeface="Times New Roman"/>
            </a:endParaRPr>
          </a:p>
        </p:txBody>
      </p:sp>
      <p:sp>
        <p:nvSpPr>
          <p:cNvPr id="416" name="Google Shape;4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4" name="Google Shape;434;p5: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800" b="0" i="0" u="none" strike="noStrike">
              <a:latin typeface="Arial"/>
              <a:ea typeface="Arial"/>
              <a:cs typeface="Arial"/>
              <a:sym typeface="Arial"/>
            </a:endParaRPr>
          </a:p>
        </p:txBody>
      </p:sp>
      <p:sp>
        <p:nvSpPr>
          <p:cNvPr id="435" name="Google Shape;43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1" name="Google Shape;441;p6: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Microsoft Yahei"/>
              <a:ea typeface="Microsoft Yahei"/>
              <a:cs typeface="Microsoft Yahei"/>
              <a:sym typeface="Microsoft Yahei"/>
            </a:endParaRPr>
          </a:p>
        </p:txBody>
      </p:sp>
      <p:sp>
        <p:nvSpPr>
          <p:cNvPr id="442" name="Google Shape;44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8" name="Google Shape;448;p7: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a:latin typeface="Times New Roman"/>
              <a:ea typeface="Times New Roman"/>
              <a:cs typeface="Times New Roman"/>
              <a:sym typeface="Times New Roman"/>
            </a:endParaRPr>
          </a:p>
        </p:txBody>
      </p:sp>
      <p:sp>
        <p:nvSpPr>
          <p:cNvPr id="449" name="Google Shape;44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9" name="Google Shape;459;p8: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a:latin typeface="Times New Roman"/>
              <a:ea typeface="Times New Roman"/>
              <a:cs typeface="Times New Roman"/>
              <a:sym typeface="Times New Roman"/>
            </a:endParaRPr>
          </a:p>
        </p:txBody>
      </p:sp>
      <p:sp>
        <p:nvSpPr>
          <p:cNvPr id="460" name="Google Shape;460;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8" name="Google Shape;468;p9: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Microsoft Yahei"/>
              <a:ea typeface="Microsoft Yahei"/>
              <a:cs typeface="Microsoft Yahei"/>
              <a:sym typeface="Microsoft Yahei"/>
            </a:endParaRPr>
          </a:p>
        </p:txBody>
      </p:sp>
      <p:sp>
        <p:nvSpPr>
          <p:cNvPr id="469" name="Google Shape;469;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标题幻灯片" type="title">
  <p:cSld name="TITLE">
    <p:spTree>
      <p:nvGrpSpPr>
        <p:cNvPr id="1" name="Shape 67"/>
        <p:cNvGrpSpPr/>
        <p:nvPr/>
      </p:nvGrpSpPr>
      <p:grpSpPr>
        <a:xfrm>
          <a:off x="0" y="0"/>
          <a:ext cx="0" cy="0"/>
          <a:chOff x="0" y="0"/>
          <a:chExt cx="0" cy="0"/>
        </a:xfrm>
      </p:grpSpPr>
      <p:grpSp>
        <p:nvGrpSpPr>
          <p:cNvPr id="68" name="Google Shape;68;p12"/>
          <p:cNvGrpSpPr/>
          <p:nvPr/>
        </p:nvGrpSpPr>
        <p:grpSpPr>
          <a:xfrm>
            <a:off x="-1" y="0"/>
            <a:ext cx="12192002" cy="6858000"/>
            <a:chOff x="-1" y="0"/>
            <a:chExt cx="12192002" cy="6858000"/>
          </a:xfrm>
        </p:grpSpPr>
        <p:cxnSp>
          <p:nvCxnSpPr>
            <p:cNvPr id="69" name="Google Shape;69;p12"/>
            <p:cNvCxnSpPr/>
            <p:nvPr/>
          </p:nvCxnSpPr>
          <p:spPr>
            <a:xfrm>
              <a:off x="610194"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0" name="Google Shape;70;p12"/>
            <p:cNvCxnSpPr/>
            <p:nvPr/>
          </p:nvCxnSpPr>
          <p:spPr>
            <a:xfrm>
              <a:off x="1829332"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1" name="Google Shape;71;p12"/>
            <p:cNvCxnSpPr/>
            <p:nvPr/>
          </p:nvCxnSpPr>
          <p:spPr>
            <a:xfrm>
              <a:off x="3048470"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2" name="Google Shape;72;p12"/>
            <p:cNvCxnSpPr/>
            <p:nvPr/>
          </p:nvCxnSpPr>
          <p:spPr>
            <a:xfrm>
              <a:off x="4267608"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3" name="Google Shape;73;p12"/>
            <p:cNvCxnSpPr/>
            <p:nvPr/>
          </p:nvCxnSpPr>
          <p:spPr>
            <a:xfrm>
              <a:off x="5486746"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4" name="Google Shape;74;p12"/>
            <p:cNvCxnSpPr/>
            <p:nvPr/>
          </p:nvCxnSpPr>
          <p:spPr>
            <a:xfrm>
              <a:off x="6705884"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5" name="Google Shape;75;p12"/>
            <p:cNvCxnSpPr/>
            <p:nvPr/>
          </p:nvCxnSpPr>
          <p:spPr>
            <a:xfrm>
              <a:off x="7925022"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6" name="Google Shape;76;p12"/>
            <p:cNvCxnSpPr/>
            <p:nvPr/>
          </p:nvCxnSpPr>
          <p:spPr>
            <a:xfrm>
              <a:off x="9144160"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7" name="Google Shape;77;p12"/>
            <p:cNvCxnSpPr/>
            <p:nvPr/>
          </p:nvCxnSpPr>
          <p:spPr>
            <a:xfrm>
              <a:off x="10363298"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8" name="Google Shape;78;p12"/>
            <p:cNvCxnSpPr/>
            <p:nvPr/>
          </p:nvCxnSpPr>
          <p:spPr>
            <a:xfrm>
              <a:off x="11582436" y="0"/>
              <a:ext cx="0"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79" name="Google Shape;79;p12"/>
            <p:cNvCxnSpPr/>
            <p:nvPr/>
          </p:nvCxnSpPr>
          <p:spPr>
            <a:xfrm>
              <a:off x="2819" y="386485"/>
              <a:ext cx="12188952" cy="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80" name="Google Shape;80;p12"/>
            <p:cNvCxnSpPr/>
            <p:nvPr/>
          </p:nvCxnSpPr>
          <p:spPr>
            <a:xfrm>
              <a:off x="2819" y="1611181"/>
              <a:ext cx="12188952" cy="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81" name="Google Shape;81;p12"/>
            <p:cNvCxnSpPr/>
            <p:nvPr/>
          </p:nvCxnSpPr>
          <p:spPr>
            <a:xfrm>
              <a:off x="2819" y="2835877"/>
              <a:ext cx="12188952" cy="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82" name="Google Shape;82;p12"/>
            <p:cNvCxnSpPr/>
            <p:nvPr/>
          </p:nvCxnSpPr>
          <p:spPr>
            <a:xfrm>
              <a:off x="2819" y="4060573"/>
              <a:ext cx="12188952" cy="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83" name="Google Shape;83;p12"/>
            <p:cNvCxnSpPr/>
            <p:nvPr/>
          </p:nvCxnSpPr>
          <p:spPr>
            <a:xfrm>
              <a:off x="2819" y="5285269"/>
              <a:ext cx="12188952" cy="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84" name="Google Shape;84;p12"/>
            <p:cNvCxnSpPr/>
            <p:nvPr/>
          </p:nvCxnSpPr>
          <p:spPr>
            <a:xfrm>
              <a:off x="2819" y="6509965"/>
              <a:ext cx="12188952" cy="0"/>
            </a:xfrm>
            <a:prstGeom prst="straightConnector1">
              <a:avLst/>
            </a:prstGeom>
            <a:noFill/>
            <a:ln w="9525" cap="flat" cmpd="sng">
              <a:solidFill>
                <a:srgbClr val="D8D8D8">
                  <a:alpha val="34901"/>
                </a:srgbClr>
              </a:solidFill>
              <a:prstDash val="solid"/>
              <a:miter lim="800000"/>
              <a:headEnd type="none" w="sm" len="sm"/>
              <a:tailEnd type="none" w="sm" len="sm"/>
            </a:ln>
          </p:spPr>
        </p:cxnSp>
        <p:grpSp>
          <p:nvGrpSpPr>
            <p:cNvPr id="85" name="Google Shape;85;p12"/>
            <p:cNvGrpSpPr/>
            <p:nvPr/>
          </p:nvGrpSpPr>
          <p:grpSpPr>
            <a:xfrm>
              <a:off x="-1" y="0"/>
              <a:ext cx="12192001" cy="6858000"/>
              <a:chOff x="-1" y="0"/>
              <a:chExt cx="12192001" cy="6858000"/>
            </a:xfrm>
          </p:grpSpPr>
          <p:cxnSp>
            <p:nvCxnSpPr>
              <p:cNvPr id="86" name="Google Shape;86;p12"/>
              <p:cNvCxnSpPr/>
              <p:nvPr/>
            </p:nvCxnSpPr>
            <p:spPr>
              <a:xfrm>
                <a:off x="225425"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87" name="Google Shape;87;p12"/>
              <p:cNvCxnSpPr/>
              <p:nvPr/>
            </p:nvCxnSpPr>
            <p:spPr>
              <a:xfrm>
                <a:off x="1449154"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88" name="Google Shape;88;p12"/>
              <p:cNvCxnSpPr/>
              <p:nvPr/>
            </p:nvCxnSpPr>
            <p:spPr>
              <a:xfrm>
                <a:off x="2665982"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89" name="Google Shape;89;p12"/>
              <p:cNvCxnSpPr/>
              <p:nvPr/>
            </p:nvCxnSpPr>
            <p:spPr>
              <a:xfrm>
                <a:off x="3885119"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90" name="Google Shape;90;p12"/>
              <p:cNvCxnSpPr/>
              <p:nvPr/>
            </p:nvCxnSpPr>
            <p:spPr>
              <a:xfrm>
                <a:off x="5106502"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grpSp>
            <p:nvGrpSpPr>
              <p:cNvPr id="91" name="Google Shape;91;p12"/>
              <p:cNvGrpSpPr/>
              <p:nvPr/>
            </p:nvGrpSpPr>
            <p:grpSpPr>
              <a:xfrm>
                <a:off x="6327885" y="0"/>
                <a:ext cx="5864115" cy="5898673"/>
                <a:chOff x="6327885" y="0"/>
                <a:chExt cx="5864115" cy="5898673"/>
              </a:xfrm>
            </p:grpSpPr>
            <p:cxnSp>
              <p:nvCxnSpPr>
                <p:cNvPr id="92" name="Google Shape;92;p12"/>
                <p:cNvCxnSpPr/>
                <p:nvPr/>
              </p:nvCxnSpPr>
              <p:spPr>
                <a:xfrm>
                  <a:off x="6327885" y="0"/>
                  <a:ext cx="5864115" cy="5898673"/>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93" name="Google Shape;93;p12"/>
                <p:cNvCxnSpPr/>
                <p:nvPr/>
              </p:nvCxnSpPr>
              <p:spPr>
                <a:xfrm>
                  <a:off x="7549268" y="0"/>
                  <a:ext cx="4642732" cy="4672425"/>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94" name="Google Shape;94;p12"/>
                <p:cNvCxnSpPr/>
                <p:nvPr/>
              </p:nvCxnSpPr>
              <p:spPr>
                <a:xfrm>
                  <a:off x="8772997" y="0"/>
                  <a:ext cx="3419003" cy="3456749"/>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95" name="Google Shape;95;p12"/>
                <p:cNvCxnSpPr/>
                <p:nvPr/>
              </p:nvCxnSpPr>
              <p:spPr>
                <a:xfrm>
                  <a:off x="9982200" y="0"/>
                  <a:ext cx="2209800" cy="2226469"/>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96" name="Google Shape;96;p12"/>
                <p:cNvCxnSpPr/>
                <p:nvPr/>
              </p:nvCxnSpPr>
              <p:spPr>
                <a:xfrm>
                  <a:off x="11199019" y="0"/>
                  <a:ext cx="992981" cy="1002506"/>
                </a:xfrm>
                <a:prstGeom prst="straightConnector1">
                  <a:avLst/>
                </a:prstGeom>
                <a:noFill/>
                <a:ln w="9525" cap="flat" cmpd="sng">
                  <a:solidFill>
                    <a:srgbClr val="D8D8D8">
                      <a:alpha val="34901"/>
                    </a:srgbClr>
                  </a:solidFill>
                  <a:prstDash val="solid"/>
                  <a:miter lim="800000"/>
                  <a:headEnd type="none" w="sm" len="sm"/>
                  <a:tailEnd type="none" w="sm" len="sm"/>
                </a:ln>
              </p:spPr>
            </p:cxnSp>
          </p:grpSp>
          <p:cxnSp>
            <p:nvCxnSpPr>
              <p:cNvPr id="97" name="Google Shape;97;p12"/>
              <p:cNvCxnSpPr/>
              <p:nvPr/>
            </p:nvCxnSpPr>
            <p:spPr>
              <a:xfrm rot="10800000">
                <a:off x="-1" y="1012053"/>
                <a:ext cx="5828811" cy="5845945"/>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98" name="Google Shape;98;p12"/>
              <p:cNvCxnSpPr/>
              <p:nvPr/>
            </p:nvCxnSpPr>
            <p:spPr>
              <a:xfrm rot="10800000">
                <a:off x="-1" y="2227340"/>
                <a:ext cx="4614781" cy="4630658"/>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99" name="Google Shape;99;p12"/>
              <p:cNvCxnSpPr/>
              <p:nvPr/>
            </p:nvCxnSpPr>
            <p:spPr>
              <a:xfrm rot="10800000">
                <a:off x="-1" y="3432149"/>
                <a:ext cx="3398419" cy="3425849"/>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00" name="Google Shape;100;p12"/>
              <p:cNvCxnSpPr/>
              <p:nvPr/>
            </p:nvCxnSpPr>
            <p:spPr>
              <a:xfrm rot="10800000">
                <a:off x="-1" y="4651431"/>
                <a:ext cx="2196496" cy="2206567"/>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01" name="Google Shape;101;p12"/>
              <p:cNvCxnSpPr/>
              <p:nvPr/>
            </p:nvCxnSpPr>
            <p:spPr>
              <a:xfrm rot="10800000">
                <a:off x="-1" y="5864453"/>
                <a:ext cx="987003" cy="993545"/>
              </a:xfrm>
              <a:prstGeom prst="straightConnector1">
                <a:avLst/>
              </a:prstGeom>
              <a:noFill/>
              <a:ln w="9525" cap="flat" cmpd="sng">
                <a:solidFill>
                  <a:srgbClr val="D8D8D8">
                    <a:alpha val="34901"/>
                  </a:srgbClr>
                </a:solidFill>
                <a:prstDash val="solid"/>
                <a:miter lim="800000"/>
                <a:headEnd type="none" w="sm" len="sm"/>
                <a:tailEnd type="none" w="sm" len="sm"/>
              </a:ln>
            </p:spPr>
          </p:cxnSp>
        </p:grpSp>
        <p:grpSp>
          <p:nvGrpSpPr>
            <p:cNvPr id="102" name="Google Shape;102;p12"/>
            <p:cNvGrpSpPr/>
            <p:nvPr/>
          </p:nvGrpSpPr>
          <p:grpSpPr>
            <a:xfrm flipH="1">
              <a:off x="0" y="0"/>
              <a:ext cx="12192001" cy="6858000"/>
              <a:chOff x="-1" y="0"/>
              <a:chExt cx="12192001" cy="6858000"/>
            </a:xfrm>
          </p:grpSpPr>
          <p:cxnSp>
            <p:nvCxnSpPr>
              <p:cNvPr id="103" name="Google Shape;103;p12"/>
              <p:cNvCxnSpPr/>
              <p:nvPr/>
            </p:nvCxnSpPr>
            <p:spPr>
              <a:xfrm>
                <a:off x="225425"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04" name="Google Shape;104;p12"/>
              <p:cNvCxnSpPr/>
              <p:nvPr/>
            </p:nvCxnSpPr>
            <p:spPr>
              <a:xfrm>
                <a:off x="1449154"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05" name="Google Shape;105;p12"/>
              <p:cNvCxnSpPr/>
              <p:nvPr/>
            </p:nvCxnSpPr>
            <p:spPr>
              <a:xfrm>
                <a:off x="2665982"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06" name="Google Shape;106;p12"/>
              <p:cNvCxnSpPr/>
              <p:nvPr/>
            </p:nvCxnSpPr>
            <p:spPr>
              <a:xfrm>
                <a:off x="3885119"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07" name="Google Shape;107;p12"/>
              <p:cNvCxnSpPr/>
              <p:nvPr/>
            </p:nvCxnSpPr>
            <p:spPr>
              <a:xfrm>
                <a:off x="5150644" y="0"/>
                <a:ext cx="6815931" cy="6858000"/>
              </a:xfrm>
              <a:prstGeom prst="straightConnector1">
                <a:avLst/>
              </a:prstGeom>
              <a:noFill/>
              <a:ln w="9525" cap="flat" cmpd="sng">
                <a:solidFill>
                  <a:srgbClr val="D8D8D8">
                    <a:alpha val="34901"/>
                  </a:srgbClr>
                </a:solidFill>
                <a:prstDash val="solid"/>
                <a:miter lim="800000"/>
                <a:headEnd type="none" w="sm" len="sm"/>
                <a:tailEnd type="none" w="sm" len="sm"/>
              </a:ln>
            </p:spPr>
          </p:cxnSp>
          <p:grpSp>
            <p:nvGrpSpPr>
              <p:cNvPr id="108" name="Google Shape;108;p12"/>
              <p:cNvGrpSpPr/>
              <p:nvPr/>
            </p:nvGrpSpPr>
            <p:grpSpPr>
              <a:xfrm>
                <a:off x="6327885" y="0"/>
                <a:ext cx="5864115" cy="5898673"/>
                <a:chOff x="6327885" y="0"/>
                <a:chExt cx="5864115" cy="5898673"/>
              </a:xfrm>
            </p:grpSpPr>
            <p:cxnSp>
              <p:nvCxnSpPr>
                <p:cNvPr id="109" name="Google Shape;109;p12"/>
                <p:cNvCxnSpPr/>
                <p:nvPr/>
              </p:nvCxnSpPr>
              <p:spPr>
                <a:xfrm>
                  <a:off x="6327885" y="0"/>
                  <a:ext cx="5864115" cy="5898673"/>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10" name="Google Shape;110;p12"/>
                <p:cNvCxnSpPr/>
                <p:nvPr/>
              </p:nvCxnSpPr>
              <p:spPr>
                <a:xfrm>
                  <a:off x="7549268" y="0"/>
                  <a:ext cx="4642732" cy="4672425"/>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11" name="Google Shape;111;p12"/>
                <p:cNvCxnSpPr/>
                <p:nvPr/>
              </p:nvCxnSpPr>
              <p:spPr>
                <a:xfrm>
                  <a:off x="8772997" y="0"/>
                  <a:ext cx="3419003" cy="3456749"/>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12" name="Google Shape;112;p12"/>
                <p:cNvCxnSpPr/>
                <p:nvPr/>
              </p:nvCxnSpPr>
              <p:spPr>
                <a:xfrm>
                  <a:off x="9982200" y="0"/>
                  <a:ext cx="2209800" cy="2226469"/>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13" name="Google Shape;113;p12"/>
                <p:cNvCxnSpPr/>
                <p:nvPr/>
              </p:nvCxnSpPr>
              <p:spPr>
                <a:xfrm>
                  <a:off x="11199019" y="0"/>
                  <a:ext cx="992981" cy="1002506"/>
                </a:xfrm>
                <a:prstGeom prst="straightConnector1">
                  <a:avLst/>
                </a:prstGeom>
                <a:noFill/>
                <a:ln w="9525" cap="flat" cmpd="sng">
                  <a:solidFill>
                    <a:srgbClr val="D8D8D8">
                      <a:alpha val="34901"/>
                    </a:srgbClr>
                  </a:solidFill>
                  <a:prstDash val="solid"/>
                  <a:miter lim="800000"/>
                  <a:headEnd type="none" w="sm" len="sm"/>
                  <a:tailEnd type="none" w="sm" len="sm"/>
                </a:ln>
              </p:spPr>
            </p:cxnSp>
          </p:grpSp>
          <p:cxnSp>
            <p:nvCxnSpPr>
              <p:cNvPr id="114" name="Google Shape;114;p12"/>
              <p:cNvCxnSpPr/>
              <p:nvPr/>
            </p:nvCxnSpPr>
            <p:spPr>
              <a:xfrm rot="10800000">
                <a:off x="-1" y="1012053"/>
                <a:ext cx="5828811" cy="5845945"/>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15" name="Google Shape;115;p12"/>
              <p:cNvCxnSpPr/>
              <p:nvPr/>
            </p:nvCxnSpPr>
            <p:spPr>
              <a:xfrm rot="10800000">
                <a:off x="-1" y="2227340"/>
                <a:ext cx="4614781" cy="4630658"/>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16" name="Google Shape;116;p12"/>
              <p:cNvCxnSpPr/>
              <p:nvPr/>
            </p:nvCxnSpPr>
            <p:spPr>
              <a:xfrm rot="10800000">
                <a:off x="-1" y="3432149"/>
                <a:ext cx="3398419" cy="3425849"/>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17" name="Google Shape;117;p12"/>
              <p:cNvCxnSpPr/>
              <p:nvPr/>
            </p:nvCxnSpPr>
            <p:spPr>
              <a:xfrm rot="10800000">
                <a:off x="-1" y="4651431"/>
                <a:ext cx="2196496" cy="2206567"/>
              </a:xfrm>
              <a:prstGeom prst="straightConnector1">
                <a:avLst/>
              </a:prstGeom>
              <a:noFill/>
              <a:ln w="9525" cap="flat" cmpd="sng">
                <a:solidFill>
                  <a:srgbClr val="D8D8D8">
                    <a:alpha val="34901"/>
                  </a:srgbClr>
                </a:solidFill>
                <a:prstDash val="solid"/>
                <a:miter lim="800000"/>
                <a:headEnd type="none" w="sm" len="sm"/>
                <a:tailEnd type="none" w="sm" len="sm"/>
              </a:ln>
            </p:spPr>
          </p:cxnSp>
          <p:cxnSp>
            <p:nvCxnSpPr>
              <p:cNvPr id="118" name="Google Shape;118;p12"/>
              <p:cNvCxnSpPr/>
              <p:nvPr/>
            </p:nvCxnSpPr>
            <p:spPr>
              <a:xfrm rot="10800000">
                <a:off x="-1" y="5864453"/>
                <a:ext cx="987003" cy="993545"/>
              </a:xfrm>
              <a:prstGeom prst="straightConnector1">
                <a:avLst/>
              </a:prstGeom>
              <a:noFill/>
              <a:ln w="9525" cap="flat" cmpd="sng">
                <a:solidFill>
                  <a:srgbClr val="D8D8D8">
                    <a:alpha val="34901"/>
                  </a:srgbClr>
                </a:solidFill>
                <a:prstDash val="solid"/>
                <a:miter lim="800000"/>
                <a:headEnd type="none" w="sm" len="sm"/>
                <a:tailEnd type="none" w="sm" len="sm"/>
              </a:ln>
            </p:spPr>
          </p:cxnSp>
        </p:grpSp>
      </p:grpSp>
      <p:sp>
        <p:nvSpPr>
          <p:cNvPr id="119" name="Google Shape;119;p12"/>
          <p:cNvSpPr txBox="1">
            <a:spLocks noGrp="1"/>
          </p:cNvSpPr>
          <p:nvPr>
            <p:ph type="ctrTitle"/>
          </p:nvPr>
        </p:nvSpPr>
        <p:spPr>
          <a:xfrm>
            <a:off x="1293845" y="1909346"/>
            <a:ext cx="9604310" cy="338328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8000"/>
              <a:buFont typeface="Microsoft Yahei"/>
              <a:buNone/>
              <a:defRPr sz="8000" cap="none">
                <a:solidFill>
                  <a:schemeClr val="dk1"/>
                </a:solidFill>
                <a:latin typeface="Microsoft Yahei"/>
                <a:ea typeface="Microsoft Yahei"/>
                <a:cs typeface="Microsoft Yahei"/>
                <a:sym typeface="Microsoft Yahe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12"/>
          <p:cNvSpPr txBox="1">
            <a:spLocks noGrp="1"/>
          </p:cNvSpPr>
          <p:nvPr>
            <p:ph type="subTitle" idx="1"/>
          </p:nvPr>
        </p:nvSpPr>
        <p:spPr>
          <a:xfrm>
            <a:off x="1293845" y="5432564"/>
            <a:ext cx="9604310" cy="4572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SzPts val="2000"/>
              <a:buNone/>
              <a:defRPr sz="2000" b="0">
                <a:solidFill>
                  <a:srgbClr val="A43E27"/>
                </a:solidFill>
                <a:latin typeface="Microsoft Yahei"/>
                <a:ea typeface="Microsoft Yahei"/>
                <a:cs typeface="Microsoft Yahei"/>
                <a:sym typeface="Microsoft Yahei"/>
              </a:defRPr>
            </a:lvl1pPr>
            <a:lvl2pPr lvl="1" algn="ctr">
              <a:lnSpc>
                <a:spcPct val="90000"/>
              </a:lnSpc>
              <a:spcBef>
                <a:spcPts val="1200"/>
              </a:spcBef>
              <a:spcAft>
                <a:spcPts val="0"/>
              </a:spcAft>
              <a:buSzPts val="2000"/>
              <a:buNone/>
              <a:defRPr sz="2000"/>
            </a:lvl2pPr>
            <a:lvl3pPr lvl="2" algn="ctr">
              <a:lnSpc>
                <a:spcPct val="90000"/>
              </a:lnSpc>
              <a:spcBef>
                <a:spcPts val="800"/>
              </a:spcBef>
              <a:spcAft>
                <a:spcPts val="0"/>
              </a:spcAft>
              <a:buSzPts val="1800"/>
              <a:buNone/>
              <a:defRPr sz="1800"/>
            </a:lvl3pPr>
            <a:lvl4pPr lvl="3" algn="ctr">
              <a:lnSpc>
                <a:spcPct val="90000"/>
              </a:lnSpc>
              <a:spcBef>
                <a:spcPts val="8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600"/>
              </a:spcBef>
              <a:spcAft>
                <a:spcPts val="0"/>
              </a:spcAft>
              <a:buSzPts val="1600"/>
              <a:buNone/>
              <a:defRPr sz="1600"/>
            </a:lvl6pPr>
            <a:lvl7pPr lvl="6" algn="ctr">
              <a:lnSpc>
                <a:spcPct val="90000"/>
              </a:lnSpc>
              <a:spcBef>
                <a:spcPts val="600"/>
              </a:spcBef>
              <a:spcAft>
                <a:spcPts val="0"/>
              </a:spcAft>
              <a:buSzPts val="1600"/>
              <a:buNone/>
              <a:defRPr sz="1600"/>
            </a:lvl7pPr>
            <a:lvl8pPr lvl="7" algn="ctr">
              <a:lnSpc>
                <a:spcPct val="90000"/>
              </a:lnSpc>
              <a:spcBef>
                <a:spcPts val="600"/>
              </a:spcBef>
              <a:spcAft>
                <a:spcPts val="0"/>
              </a:spcAft>
              <a:buSzPts val="1600"/>
              <a:buNone/>
              <a:defRPr sz="1600"/>
            </a:lvl8pPr>
            <a:lvl9pPr lvl="8" algn="ctr">
              <a:lnSpc>
                <a:spcPct val="90000"/>
              </a:lnSpc>
              <a:spcBef>
                <a:spcPts val="600"/>
              </a:spcBef>
              <a:spcAft>
                <a:spcPts val="0"/>
              </a:spcAft>
              <a:buSzPts val="1600"/>
              <a:buNone/>
              <a:defRPr sz="1600"/>
            </a:lvl9pPr>
          </a:lstStyle>
          <a:p>
            <a:endParaRPr/>
          </a:p>
        </p:txBody>
      </p:sp>
      <p:cxnSp>
        <p:nvCxnSpPr>
          <p:cNvPr id="121" name="Google Shape;121;p12"/>
          <p:cNvCxnSpPr/>
          <p:nvPr/>
        </p:nvCxnSpPr>
        <p:spPr>
          <a:xfrm>
            <a:off x="1295400" y="5294175"/>
            <a:ext cx="9601200" cy="0"/>
          </a:xfrm>
          <a:prstGeom prst="straightConnector1">
            <a:avLst/>
          </a:prstGeom>
          <a:noFill/>
          <a:ln w="12700" cap="flat" cmpd="sng">
            <a:solidFill>
              <a:schemeClr val="accent1"/>
            </a:solidFill>
            <a:prstDash val="solid"/>
            <a:miter lim="800000"/>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376"/>
        <p:cNvGrpSpPr/>
        <p:nvPr/>
      </p:nvGrpSpPr>
      <p:grpSpPr>
        <a:xfrm>
          <a:off x="0" y="0"/>
          <a:ext cx="0" cy="0"/>
          <a:chOff x="0" y="0"/>
          <a:chExt cx="0" cy="0"/>
        </a:xfrm>
      </p:grpSpPr>
      <p:sp>
        <p:nvSpPr>
          <p:cNvPr id="377" name="Google Shape;377;p21"/>
          <p:cNvSpPr txBox="1">
            <a:spLocks noGrp="1"/>
          </p:cNvSpPr>
          <p:nvPr>
            <p:ph type="title"/>
          </p:nvPr>
        </p:nvSpPr>
        <p:spPr>
          <a:xfrm>
            <a:off x="1295400" y="503853"/>
            <a:ext cx="9601200" cy="114238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A43E2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8" name="Google Shape;378;p21"/>
          <p:cNvSpPr txBox="1">
            <a:spLocks noGrp="1"/>
          </p:cNvSpPr>
          <p:nvPr>
            <p:ph type="body" idx="1"/>
          </p:nvPr>
        </p:nvSpPr>
        <p:spPr>
          <a:xfrm rot="5400000">
            <a:off x="4191001" y="-914400"/>
            <a:ext cx="3809999" cy="960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2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600"/>
              </a:spcBef>
              <a:spcAft>
                <a:spcPts val="0"/>
              </a:spcAft>
              <a:buSzPts val="1800"/>
              <a:buChar char="▪"/>
              <a:defRPr/>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600"/>
              </a:spcBef>
              <a:spcAft>
                <a:spcPts val="0"/>
              </a:spcAft>
              <a:buSzPts val="1800"/>
              <a:buChar char="▪"/>
              <a:defRPr/>
            </a:lvl8pPr>
            <a:lvl9pPr marL="4114800" lvl="8" indent="-228600" algn="l">
              <a:lnSpc>
                <a:spcPct val="90000"/>
              </a:lnSpc>
              <a:spcBef>
                <a:spcPts val="600"/>
              </a:spcBef>
              <a:spcAft>
                <a:spcPts val="0"/>
              </a:spcAft>
              <a:buSzPts val="1800"/>
              <a:buNone/>
              <a:defRPr/>
            </a:lvl9pPr>
          </a:lstStyle>
          <a:p>
            <a:endParaRPr/>
          </a:p>
        </p:txBody>
      </p:sp>
      <p:sp>
        <p:nvSpPr>
          <p:cNvPr id="379" name="Google Shape;379;p21"/>
          <p:cNvSpPr txBox="1">
            <a:spLocks noGrp="1"/>
          </p:cNvSpPr>
          <p:nvPr>
            <p:ph type="ftr" idx="11"/>
          </p:nvPr>
        </p:nvSpPr>
        <p:spPr>
          <a:xfrm>
            <a:off x="609601" y="6289679"/>
            <a:ext cx="6128030" cy="22243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0" name="Google Shape;380;p21"/>
          <p:cNvSpPr txBox="1">
            <a:spLocks noGrp="1"/>
          </p:cNvSpPr>
          <p:nvPr>
            <p:ph type="dt" idx="10"/>
          </p:nvPr>
        </p:nvSpPr>
        <p:spPr>
          <a:xfrm>
            <a:off x="8992717" y="6289679"/>
            <a:ext cx="1267271" cy="22243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1" name="Google Shape;381;p21"/>
          <p:cNvSpPr txBox="1">
            <a:spLocks noGrp="1"/>
          </p:cNvSpPr>
          <p:nvPr>
            <p:ph type="sldNum" idx="12"/>
          </p:nvPr>
        </p:nvSpPr>
        <p:spPr>
          <a:xfrm>
            <a:off x="10665311" y="6289679"/>
            <a:ext cx="918882" cy="22243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标题与文本" type="vertTitleAndTx">
  <p:cSld name="VERTICAL_TITLE_AND_VERTICAL_TEXT">
    <p:spTree>
      <p:nvGrpSpPr>
        <p:cNvPr id="1" name="Shape 382"/>
        <p:cNvGrpSpPr/>
        <p:nvPr/>
      </p:nvGrpSpPr>
      <p:grpSpPr>
        <a:xfrm>
          <a:off x="0" y="0"/>
          <a:ext cx="0" cy="0"/>
          <a:chOff x="0" y="0"/>
          <a:chExt cx="0" cy="0"/>
        </a:xfrm>
      </p:grpSpPr>
      <p:sp>
        <p:nvSpPr>
          <p:cNvPr id="383" name="Google Shape;383;p22"/>
          <p:cNvSpPr txBox="1">
            <a:spLocks noGrp="1"/>
          </p:cNvSpPr>
          <p:nvPr>
            <p:ph type="title"/>
          </p:nvPr>
        </p:nvSpPr>
        <p:spPr>
          <a:xfrm rot="5400000">
            <a:off x="7402286" y="2296885"/>
            <a:ext cx="5301343" cy="168728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A43E2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4" name="Google Shape;384;p22"/>
          <p:cNvSpPr txBox="1">
            <a:spLocks noGrp="1"/>
          </p:cNvSpPr>
          <p:nvPr>
            <p:ph type="body" idx="1"/>
          </p:nvPr>
        </p:nvSpPr>
        <p:spPr>
          <a:xfrm rot="5400000">
            <a:off x="2438400" y="-653144"/>
            <a:ext cx="5301343" cy="75873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2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600"/>
              </a:spcBef>
              <a:spcAft>
                <a:spcPts val="0"/>
              </a:spcAft>
              <a:buSzPts val="1800"/>
              <a:buChar char="▪"/>
              <a:defRPr/>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600"/>
              </a:spcBef>
              <a:spcAft>
                <a:spcPts val="0"/>
              </a:spcAft>
              <a:buSzPts val="1800"/>
              <a:buChar char="▪"/>
              <a:defRPr/>
            </a:lvl8pPr>
            <a:lvl9pPr marL="4114800" lvl="8" indent="-228600" algn="l">
              <a:lnSpc>
                <a:spcPct val="90000"/>
              </a:lnSpc>
              <a:spcBef>
                <a:spcPts val="600"/>
              </a:spcBef>
              <a:spcAft>
                <a:spcPts val="0"/>
              </a:spcAft>
              <a:buSzPts val="1800"/>
              <a:buNone/>
              <a:defRPr/>
            </a:lvl9pPr>
          </a:lstStyle>
          <a:p>
            <a:endParaRPr/>
          </a:p>
        </p:txBody>
      </p:sp>
      <p:sp>
        <p:nvSpPr>
          <p:cNvPr id="385" name="Google Shape;385;p22"/>
          <p:cNvSpPr txBox="1">
            <a:spLocks noGrp="1"/>
          </p:cNvSpPr>
          <p:nvPr>
            <p:ph type="ftr" idx="11"/>
          </p:nvPr>
        </p:nvSpPr>
        <p:spPr>
          <a:xfrm>
            <a:off x="609601" y="6289679"/>
            <a:ext cx="6128030" cy="22243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6" name="Google Shape;386;p22"/>
          <p:cNvSpPr txBox="1">
            <a:spLocks noGrp="1"/>
          </p:cNvSpPr>
          <p:nvPr>
            <p:ph type="dt" idx="10"/>
          </p:nvPr>
        </p:nvSpPr>
        <p:spPr>
          <a:xfrm>
            <a:off x="8992717" y="6289679"/>
            <a:ext cx="1267271" cy="22243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7" name="Google Shape;387;p22"/>
          <p:cNvSpPr txBox="1">
            <a:spLocks noGrp="1"/>
          </p:cNvSpPr>
          <p:nvPr>
            <p:ph type="sldNum" idx="12"/>
          </p:nvPr>
        </p:nvSpPr>
        <p:spPr>
          <a:xfrm>
            <a:off x="10665311" y="6289679"/>
            <a:ext cx="918882" cy="22243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122"/>
        <p:cNvGrpSpPr/>
        <p:nvPr/>
      </p:nvGrpSpPr>
      <p:grpSpPr>
        <a:xfrm>
          <a:off x="0" y="0"/>
          <a:ext cx="0" cy="0"/>
          <a:chOff x="0" y="0"/>
          <a:chExt cx="0" cy="0"/>
        </a:xfrm>
      </p:grpSpPr>
      <p:sp>
        <p:nvSpPr>
          <p:cNvPr id="123" name="Google Shape;123;p13"/>
          <p:cNvSpPr txBox="1">
            <a:spLocks noGrp="1"/>
          </p:cNvSpPr>
          <p:nvPr>
            <p:ph type="title"/>
          </p:nvPr>
        </p:nvSpPr>
        <p:spPr>
          <a:xfrm>
            <a:off x="1295400" y="503853"/>
            <a:ext cx="9601200" cy="114238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A43E2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13"/>
          <p:cNvSpPr txBox="1">
            <a:spLocks noGrp="1"/>
          </p:cNvSpPr>
          <p:nvPr>
            <p:ph type="body" idx="1"/>
          </p:nvPr>
        </p:nvSpPr>
        <p:spPr>
          <a:xfrm>
            <a:off x="1295400" y="1981201"/>
            <a:ext cx="9601200" cy="380999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2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600"/>
              </a:spcBef>
              <a:spcAft>
                <a:spcPts val="0"/>
              </a:spcAft>
              <a:buSzPts val="1800"/>
              <a:buChar char="▪"/>
              <a:defRPr/>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600"/>
              </a:spcBef>
              <a:spcAft>
                <a:spcPts val="0"/>
              </a:spcAft>
              <a:buSzPts val="1800"/>
              <a:buChar char="▪"/>
              <a:defRPr/>
            </a:lvl8pPr>
            <a:lvl9pPr marL="4114800" lvl="8" indent="-228600" algn="l">
              <a:lnSpc>
                <a:spcPct val="90000"/>
              </a:lnSpc>
              <a:spcBef>
                <a:spcPts val="600"/>
              </a:spcBef>
              <a:spcAft>
                <a:spcPts val="0"/>
              </a:spcAft>
              <a:buSzPts val="1800"/>
              <a:buNone/>
              <a:defRPr/>
            </a:lvl9pPr>
          </a:lstStyle>
          <a:p>
            <a:endParaRPr/>
          </a:p>
        </p:txBody>
      </p:sp>
      <p:sp>
        <p:nvSpPr>
          <p:cNvPr id="125" name="Google Shape;125;p13"/>
          <p:cNvSpPr txBox="1">
            <a:spLocks noGrp="1"/>
          </p:cNvSpPr>
          <p:nvPr>
            <p:ph type="ftr" idx="11"/>
          </p:nvPr>
        </p:nvSpPr>
        <p:spPr>
          <a:xfrm>
            <a:off x="609601" y="6289679"/>
            <a:ext cx="6128030" cy="22243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13"/>
          <p:cNvSpPr txBox="1">
            <a:spLocks noGrp="1"/>
          </p:cNvSpPr>
          <p:nvPr>
            <p:ph type="dt" idx="10"/>
          </p:nvPr>
        </p:nvSpPr>
        <p:spPr>
          <a:xfrm>
            <a:off x="8992717" y="6289679"/>
            <a:ext cx="1267271" cy="22243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3"/>
          <p:cNvSpPr txBox="1">
            <a:spLocks noGrp="1"/>
          </p:cNvSpPr>
          <p:nvPr>
            <p:ph type="sldNum" idx="12"/>
          </p:nvPr>
        </p:nvSpPr>
        <p:spPr>
          <a:xfrm>
            <a:off x="10665311" y="6289679"/>
            <a:ext cx="918882" cy="22243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节标题" type="secHead">
  <p:cSld name="SECTION_HEADER">
    <p:bg>
      <p:bgPr>
        <a:gradFill>
          <a:gsLst>
            <a:gs pos="0">
              <a:schemeClr val="accent1"/>
            </a:gs>
            <a:gs pos="97000">
              <a:srgbClr val="AF4329"/>
            </a:gs>
            <a:gs pos="100000">
              <a:srgbClr val="AF4329"/>
            </a:gs>
          </a:gsLst>
          <a:path path="circle">
            <a:fillToRect l="50000" t="50000" r="50000" b="50000"/>
          </a:path>
          <a:tileRect/>
        </a:gradFill>
        <a:effectLst/>
      </p:bgPr>
    </p:bg>
    <p:spTree>
      <p:nvGrpSpPr>
        <p:cNvPr id="1" name="Shape 128"/>
        <p:cNvGrpSpPr/>
        <p:nvPr/>
      </p:nvGrpSpPr>
      <p:grpSpPr>
        <a:xfrm>
          <a:off x="0" y="0"/>
          <a:ext cx="0" cy="0"/>
          <a:chOff x="0" y="0"/>
          <a:chExt cx="0" cy="0"/>
        </a:xfrm>
      </p:grpSpPr>
      <p:grpSp>
        <p:nvGrpSpPr>
          <p:cNvPr id="129" name="Google Shape;129;p14"/>
          <p:cNvGrpSpPr/>
          <p:nvPr/>
        </p:nvGrpSpPr>
        <p:grpSpPr>
          <a:xfrm>
            <a:off x="-1" y="0"/>
            <a:ext cx="12192002" cy="6858000"/>
            <a:chOff x="-1" y="0"/>
            <a:chExt cx="12192002" cy="6858000"/>
          </a:xfrm>
        </p:grpSpPr>
        <p:cxnSp>
          <p:nvCxnSpPr>
            <p:cNvPr id="130" name="Google Shape;130;p14"/>
            <p:cNvCxnSpPr/>
            <p:nvPr/>
          </p:nvCxnSpPr>
          <p:spPr>
            <a:xfrm>
              <a:off x="610194"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31" name="Google Shape;131;p14"/>
            <p:cNvCxnSpPr/>
            <p:nvPr/>
          </p:nvCxnSpPr>
          <p:spPr>
            <a:xfrm>
              <a:off x="1829332"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32" name="Google Shape;132;p14"/>
            <p:cNvCxnSpPr/>
            <p:nvPr/>
          </p:nvCxnSpPr>
          <p:spPr>
            <a:xfrm>
              <a:off x="3048470"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33" name="Google Shape;133;p14"/>
            <p:cNvCxnSpPr/>
            <p:nvPr/>
          </p:nvCxnSpPr>
          <p:spPr>
            <a:xfrm>
              <a:off x="4267608"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34" name="Google Shape;134;p14"/>
            <p:cNvCxnSpPr/>
            <p:nvPr/>
          </p:nvCxnSpPr>
          <p:spPr>
            <a:xfrm>
              <a:off x="5486746"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35" name="Google Shape;135;p14"/>
            <p:cNvCxnSpPr/>
            <p:nvPr/>
          </p:nvCxnSpPr>
          <p:spPr>
            <a:xfrm>
              <a:off x="6705884"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36" name="Google Shape;136;p14"/>
            <p:cNvCxnSpPr/>
            <p:nvPr/>
          </p:nvCxnSpPr>
          <p:spPr>
            <a:xfrm>
              <a:off x="7925022"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37" name="Google Shape;137;p14"/>
            <p:cNvCxnSpPr/>
            <p:nvPr/>
          </p:nvCxnSpPr>
          <p:spPr>
            <a:xfrm>
              <a:off x="9144160"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38" name="Google Shape;138;p14"/>
            <p:cNvCxnSpPr/>
            <p:nvPr/>
          </p:nvCxnSpPr>
          <p:spPr>
            <a:xfrm>
              <a:off x="10363298"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39" name="Google Shape;139;p14"/>
            <p:cNvCxnSpPr/>
            <p:nvPr/>
          </p:nvCxnSpPr>
          <p:spPr>
            <a:xfrm>
              <a:off x="11582436"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40" name="Google Shape;140;p14"/>
            <p:cNvCxnSpPr/>
            <p:nvPr/>
          </p:nvCxnSpPr>
          <p:spPr>
            <a:xfrm>
              <a:off x="2819" y="386485"/>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41" name="Google Shape;141;p14"/>
            <p:cNvCxnSpPr/>
            <p:nvPr/>
          </p:nvCxnSpPr>
          <p:spPr>
            <a:xfrm>
              <a:off x="2819" y="1611181"/>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42" name="Google Shape;142;p14"/>
            <p:cNvCxnSpPr/>
            <p:nvPr/>
          </p:nvCxnSpPr>
          <p:spPr>
            <a:xfrm>
              <a:off x="2819" y="2835877"/>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43" name="Google Shape;143;p14"/>
            <p:cNvCxnSpPr/>
            <p:nvPr/>
          </p:nvCxnSpPr>
          <p:spPr>
            <a:xfrm>
              <a:off x="2819" y="4060573"/>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44" name="Google Shape;144;p14"/>
            <p:cNvCxnSpPr/>
            <p:nvPr/>
          </p:nvCxnSpPr>
          <p:spPr>
            <a:xfrm>
              <a:off x="2819" y="5285269"/>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45" name="Google Shape;145;p14"/>
            <p:cNvCxnSpPr/>
            <p:nvPr/>
          </p:nvCxnSpPr>
          <p:spPr>
            <a:xfrm>
              <a:off x="2819" y="6509965"/>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grpSp>
          <p:nvGrpSpPr>
            <p:cNvPr id="146" name="Google Shape;146;p14"/>
            <p:cNvGrpSpPr/>
            <p:nvPr/>
          </p:nvGrpSpPr>
          <p:grpSpPr>
            <a:xfrm>
              <a:off x="-1" y="0"/>
              <a:ext cx="12192001" cy="6858000"/>
              <a:chOff x="-1" y="0"/>
              <a:chExt cx="12192001" cy="6858000"/>
            </a:xfrm>
          </p:grpSpPr>
          <p:cxnSp>
            <p:nvCxnSpPr>
              <p:cNvPr id="147" name="Google Shape;147;p14"/>
              <p:cNvCxnSpPr/>
              <p:nvPr/>
            </p:nvCxnSpPr>
            <p:spPr>
              <a:xfrm>
                <a:off x="225425"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48" name="Google Shape;148;p14"/>
              <p:cNvCxnSpPr/>
              <p:nvPr/>
            </p:nvCxnSpPr>
            <p:spPr>
              <a:xfrm>
                <a:off x="1449154"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49" name="Google Shape;149;p14"/>
              <p:cNvCxnSpPr/>
              <p:nvPr/>
            </p:nvCxnSpPr>
            <p:spPr>
              <a:xfrm>
                <a:off x="2665982"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50" name="Google Shape;150;p14"/>
              <p:cNvCxnSpPr/>
              <p:nvPr/>
            </p:nvCxnSpPr>
            <p:spPr>
              <a:xfrm>
                <a:off x="3885119"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51" name="Google Shape;151;p14"/>
              <p:cNvCxnSpPr/>
              <p:nvPr/>
            </p:nvCxnSpPr>
            <p:spPr>
              <a:xfrm>
                <a:off x="5106502"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grpSp>
            <p:nvGrpSpPr>
              <p:cNvPr id="152" name="Google Shape;152;p14"/>
              <p:cNvGrpSpPr/>
              <p:nvPr/>
            </p:nvGrpSpPr>
            <p:grpSpPr>
              <a:xfrm>
                <a:off x="6327885" y="0"/>
                <a:ext cx="5864115" cy="5898673"/>
                <a:chOff x="6327885" y="0"/>
                <a:chExt cx="5864115" cy="5898673"/>
              </a:xfrm>
            </p:grpSpPr>
            <p:cxnSp>
              <p:nvCxnSpPr>
                <p:cNvPr id="153" name="Google Shape;153;p14"/>
                <p:cNvCxnSpPr/>
                <p:nvPr/>
              </p:nvCxnSpPr>
              <p:spPr>
                <a:xfrm>
                  <a:off x="6327885" y="0"/>
                  <a:ext cx="5864115" cy="5898673"/>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54" name="Google Shape;154;p14"/>
                <p:cNvCxnSpPr/>
                <p:nvPr/>
              </p:nvCxnSpPr>
              <p:spPr>
                <a:xfrm>
                  <a:off x="7549268" y="0"/>
                  <a:ext cx="4642732" cy="467242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55" name="Google Shape;155;p14"/>
                <p:cNvCxnSpPr/>
                <p:nvPr/>
              </p:nvCxnSpPr>
              <p:spPr>
                <a:xfrm>
                  <a:off x="8772997" y="0"/>
                  <a:ext cx="3419003" cy="34567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56" name="Google Shape;156;p14"/>
                <p:cNvCxnSpPr/>
                <p:nvPr/>
              </p:nvCxnSpPr>
              <p:spPr>
                <a:xfrm>
                  <a:off x="9982200" y="0"/>
                  <a:ext cx="2209800" cy="222646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57" name="Google Shape;157;p14"/>
                <p:cNvCxnSpPr/>
                <p:nvPr/>
              </p:nvCxnSpPr>
              <p:spPr>
                <a:xfrm>
                  <a:off x="11199019" y="0"/>
                  <a:ext cx="992981" cy="1002506"/>
                </a:xfrm>
                <a:prstGeom prst="straightConnector1">
                  <a:avLst/>
                </a:prstGeom>
                <a:noFill/>
                <a:ln w="9525" cap="flat" cmpd="sng">
                  <a:solidFill>
                    <a:srgbClr val="A43E27">
                      <a:alpha val="24705"/>
                    </a:srgbClr>
                  </a:solidFill>
                  <a:prstDash val="solid"/>
                  <a:miter lim="800000"/>
                  <a:headEnd type="none" w="sm" len="sm"/>
                  <a:tailEnd type="none" w="sm" len="sm"/>
                </a:ln>
              </p:spPr>
            </p:cxnSp>
          </p:grpSp>
          <p:cxnSp>
            <p:nvCxnSpPr>
              <p:cNvPr id="158" name="Google Shape;158;p14"/>
              <p:cNvCxnSpPr/>
              <p:nvPr/>
            </p:nvCxnSpPr>
            <p:spPr>
              <a:xfrm rot="10800000">
                <a:off x="-1" y="1012053"/>
                <a:ext cx="5828811" cy="584594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59" name="Google Shape;159;p14"/>
              <p:cNvCxnSpPr/>
              <p:nvPr/>
            </p:nvCxnSpPr>
            <p:spPr>
              <a:xfrm rot="10800000">
                <a:off x="-1" y="2227340"/>
                <a:ext cx="4614781" cy="4630658"/>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60" name="Google Shape;160;p14"/>
              <p:cNvCxnSpPr/>
              <p:nvPr/>
            </p:nvCxnSpPr>
            <p:spPr>
              <a:xfrm rot="10800000">
                <a:off x="-1" y="3432149"/>
                <a:ext cx="3398419" cy="34258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61" name="Google Shape;161;p14"/>
              <p:cNvCxnSpPr/>
              <p:nvPr/>
            </p:nvCxnSpPr>
            <p:spPr>
              <a:xfrm rot="10800000">
                <a:off x="-1" y="4651431"/>
                <a:ext cx="2196496" cy="2206567"/>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62" name="Google Shape;162;p14"/>
              <p:cNvCxnSpPr/>
              <p:nvPr/>
            </p:nvCxnSpPr>
            <p:spPr>
              <a:xfrm rot="10800000">
                <a:off x="-1" y="5864453"/>
                <a:ext cx="987003" cy="993545"/>
              </a:xfrm>
              <a:prstGeom prst="straightConnector1">
                <a:avLst/>
              </a:prstGeom>
              <a:noFill/>
              <a:ln w="9525" cap="flat" cmpd="sng">
                <a:solidFill>
                  <a:srgbClr val="A43E27">
                    <a:alpha val="24705"/>
                  </a:srgbClr>
                </a:solidFill>
                <a:prstDash val="solid"/>
                <a:miter lim="800000"/>
                <a:headEnd type="none" w="sm" len="sm"/>
                <a:tailEnd type="none" w="sm" len="sm"/>
              </a:ln>
            </p:spPr>
          </p:cxnSp>
        </p:grpSp>
        <p:grpSp>
          <p:nvGrpSpPr>
            <p:cNvPr id="163" name="Google Shape;163;p14"/>
            <p:cNvGrpSpPr/>
            <p:nvPr/>
          </p:nvGrpSpPr>
          <p:grpSpPr>
            <a:xfrm flipH="1">
              <a:off x="0" y="0"/>
              <a:ext cx="12192001" cy="6858000"/>
              <a:chOff x="-1" y="0"/>
              <a:chExt cx="12192001" cy="6858000"/>
            </a:xfrm>
          </p:grpSpPr>
          <p:cxnSp>
            <p:nvCxnSpPr>
              <p:cNvPr id="164" name="Google Shape;164;p14"/>
              <p:cNvCxnSpPr/>
              <p:nvPr/>
            </p:nvCxnSpPr>
            <p:spPr>
              <a:xfrm>
                <a:off x="225425"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65" name="Google Shape;165;p14"/>
              <p:cNvCxnSpPr/>
              <p:nvPr/>
            </p:nvCxnSpPr>
            <p:spPr>
              <a:xfrm>
                <a:off x="1449154"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66" name="Google Shape;166;p14"/>
              <p:cNvCxnSpPr/>
              <p:nvPr/>
            </p:nvCxnSpPr>
            <p:spPr>
              <a:xfrm>
                <a:off x="2665982"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67" name="Google Shape;167;p14"/>
              <p:cNvCxnSpPr/>
              <p:nvPr/>
            </p:nvCxnSpPr>
            <p:spPr>
              <a:xfrm>
                <a:off x="3885119"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68" name="Google Shape;168;p14"/>
              <p:cNvCxnSpPr/>
              <p:nvPr/>
            </p:nvCxnSpPr>
            <p:spPr>
              <a:xfrm>
                <a:off x="5150644"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grpSp>
            <p:nvGrpSpPr>
              <p:cNvPr id="169" name="Google Shape;169;p14"/>
              <p:cNvGrpSpPr/>
              <p:nvPr/>
            </p:nvGrpSpPr>
            <p:grpSpPr>
              <a:xfrm>
                <a:off x="6327885" y="0"/>
                <a:ext cx="5864115" cy="5898673"/>
                <a:chOff x="6327885" y="0"/>
                <a:chExt cx="5864115" cy="5898673"/>
              </a:xfrm>
            </p:grpSpPr>
            <p:cxnSp>
              <p:nvCxnSpPr>
                <p:cNvPr id="170" name="Google Shape;170;p14"/>
                <p:cNvCxnSpPr/>
                <p:nvPr/>
              </p:nvCxnSpPr>
              <p:spPr>
                <a:xfrm>
                  <a:off x="6327885" y="0"/>
                  <a:ext cx="5864115" cy="5898673"/>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71" name="Google Shape;171;p14"/>
                <p:cNvCxnSpPr/>
                <p:nvPr/>
              </p:nvCxnSpPr>
              <p:spPr>
                <a:xfrm>
                  <a:off x="7549268" y="0"/>
                  <a:ext cx="4642732" cy="467242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72" name="Google Shape;172;p14"/>
                <p:cNvCxnSpPr/>
                <p:nvPr/>
              </p:nvCxnSpPr>
              <p:spPr>
                <a:xfrm>
                  <a:off x="8772997" y="0"/>
                  <a:ext cx="3419003" cy="34567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73" name="Google Shape;173;p14"/>
                <p:cNvCxnSpPr/>
                <p:nvPr/>
              </p:nvCxnSpPr>
              <p:spPr>
                <a:xfrm>
                  <a:off x="9982200" y="0"/>
                  <a:ext cx="2209800" cy="222646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74" name="Google Shape;174;p14"/>
                <p:cNvCxnSpPr/>
                <p:nvPr/>
              </p:nvCxnSpPr>
              <p:spPr>
                <a:xfrm>
                  <a:off x="11199019" y="0"/>
                  <a:ext cx="992981" cy="1002506"/>
                </a:xfrm>
                <a:prstGeom prst="straightConnector1">
                  <a:avLst/>
                </a:prstGeom>
                <a:noFill/>
                <a:ln w="9525" cap="flat" cmpd="sng">
                  <a:solidFill>
                    <a:srgbClr val="A43E27">
                      <a:alpha val="24705"/>
                    </a:srgbClr>
                  </a:solidFill>
                  <a:prstDash val="solid"/>
                  <a:miter lim="800000"/>
                  <a:headEnd type="none" w="sm" len="sm"/>
                  <a:tailEnd type="none" w="sm" len="sm"/>
                </a:ln>
              </p:spPr>
            </p:cxnSp>
          </p:grpSp>
          <p:cxnSp>
            <p:nvCxnSpPr>
              <p:cNvPr id="175" name="Google Shape;175;p14"/>
              <p:cNvCxnSpPr/>
              <p:nvPr/>
            </p:nvCxnSpPr>
            <p:spPr>
              <a:xfrm rot="10800000">
                <a:off x="-1" y="1012053"/>
                <a:ext cx="5828811" cy="584594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76" name="Google Shape;176;p14"/>
              <p:cNvCxnSpPr/>
              <p:nvPr/>
            </p:nvCxnSpPr>
            <p:spPr>
              <a:xfrm rot="10800000">
                <a:off x="-1" y="2227340"/>
                <a:ext cx="4614781" cy="4630658"/>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77" name="Google Shape;177;p14"/>
              <p:cNvCxnSpPr/>
              <p:nvPr/>
            </p:nvCxnSpPr>
            <p:spPr>
              <a:xfrm rot="10800000">
                <a:off x="-1" y="3432149"/>
                <a:ext cx="3398419" cy="34258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78" name="Google Shape;178;p14"/>
              <p:cNvCxnSpPr/>
              <p:nvPr/>
            </p:nvCxnSpPr>
            <p:spPr>
              <a:xfrm rot="10800000">
                <a:off x="-1" y="4651431"/>
                <a:ext cx="2196496" cy="2206567"/>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179" name="Google Shape;179;p14"/>
              <p:cNvCxnSpPr/>
              <p:nvPr/>
            </p:nvCxnSpPr>
            <p:spPr>
              <a:xfrm rot="10800000">
                <a:off x="-1" y="5864453"/>
                <a:ext cx="987003" cy="993545"/>
              </a:xfrm>
              <a:prstGeom prst="straightConnector1">
                <a:avLst/>
              </a:prstGeom>
              <a:noFill/>
              <a:ln w="9525" cap="flat" cmpd="sng">
                <a:solidFill>
                  <a:srgbClr val="A43E27">
                    <a:alpha val="24705"/>
                  </a:srgbClr>
                </a:solidFill>
                <a:prstDash val="solid"/>
                <a:miter lim="800000"/>
                <a:headEnd type="none" w="sm" len="sm"/>
                <a:tailEnd type="none" w="sm" len="sm"/>
              </a:ln>
            </p:spPr>
          </p:cxnSp>
        </p:grpSp>
      </p:grpSp>
      <p:sp>
        <p:nvSpPr>
          <p:cNvPr id="180" name="Google Shape;180;p14"/>
          <p:cNvSpPr txBox="1">
            <a:spLocks noGrp="1"/>
          </p:cNvSpPr>
          <p:nvPr>
            <p:ph type="title"/>
          </p:nvPr>
        </p:nvSpPr>
        <p:spPr>
          <a:xfrm>
            <a:off x="1295400" y="2541573"/>
            <a:ext cx="9601200" cy="27432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chemeClr val="lt1"/>
              </a:buClr>
              <a:buSzPts val="6000"/>
              <a:buFont typeface="Microsoft Yahei"/>
              <a:buNone/>
              <a:defRPr sz="6000" cap="none">
                <a:solidFill>
                  <a:schemeClr val="lt1"/>
                </a:solidFill>
                <a:latin typeface="Microsoft Yahei"/>
                <a:ea typeface="Microsoft Yahei"/>
                <a:cs typeface="Microsoft Yahei"/>
                <a:sym typeface="Microsoft Yahe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1" name="Google Shape;181;p14"/>
          <p:cNvSpPr txBox="1">
            <a:spLocks noGrp="1"/>
          </p:cNvSpPr>
          <p:nvPr>
            <p:ph type="body" idx="1"/>
          </p:nvPr>
        </p:nvSpPr>
        <p:spPr>
          <a:xfrm>
            <a:off x="1295400" y="5431536"/>
            <a:ext cx="9601200" cy="4572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SzPts val="2000"/>
              <a:buNone/>
              <a:defRPr sz="2000" b="0">
                <a:solidFill>
                  <a:schemeClr val="lt1"/>
                </a:solidFill>
                <a:latin typeface="Microsoft Yahei"/>
                <a:ea typeface="Microsoft Yahei"/>
                <a:cs typeface="Microsoft Yahei"/>
                <a:sym typeface="Microsoft Yahei"/>
              </a:defRPr>
            </a:lvl1pPr>
            <a:lvl2pPr marL="914400" lvl="1" indent="-228600" algn="l">
              <a:lnSpc>
                <a:spcPct val="90000"/>
              </a:lnSpc>
              <a:spcBef>
                <a:spcPts val="1200"/>
              </a:spcBef>
              <a:spcAft>
                <a:spcPts val="0"/>
              </a:spcAft>
              <a:buSzPts val="2000"/>
              <a:buNone/>
              <a:defRPr sz="2000"/>
            </a:lvl2pPr>
            <a:lvl3pPr marL="1371600" lvl="2" indent="-228600" algn="l">
              <a:lnSpc>
                <a:spcPct val="90000"/>
              </a:lnSpc>
              <a:spcBef>
                <a:spcPts val="800"/>
              </a:spcBef>
              <a:spcAft>
                <a:spcPts val="0"/>
              </a:spcAft>
              <a:buSzPts val="1800"/>
              <a:buNone/>
              <a:defRPr sz="1800"/>
            </a:lvl3pPr>
            <a:lvl4pPr marL="1828800" lvl="3" indent="-228600" algn="l">
              <a:lnSpc>
                <a:spcPct val="90000"/>
              </a:lnSpc>
              <a:spcBef>
                <a:spcPts val="800"/>
              </a:spcBef>
              <a:spcAft>
                <a:spcPts val="0"/>
              </a:spcAft>
              <a:buSzPts val="1600"/>
              <a:buNone/>
              <a:defRPr sz="1600"/>
            </a:lvl4pPr>
            <a:lvl5pPr marL="2286000" lvl="4" indent="-228600" algn="l">
              <a:lnSpc>
                <a:spcPct val="90000"/>
              </a:lnSpc>
              <a:spcBef>
                <a:spcPts val="600"/>
              </a:spcBef>
              <a:spcAft>
                <a:spcPts val="0"/>
              </a:spcAft>
              <a:buSzPts val="1600"/>
              <a:buNone/>
              <a:defRPr sz="1600"/>
            </a:lvl5pPr>
            <a:lvl6pPr marL="2743200" lvl="5" indent="-228600" algn="l">
              <a:lnSpc>
                <a:spcPct val="90000"/>
              </a:lnSpc>
              <a:spcBef>
                <a:spcPts val="600"/>
              </a:spcBef>
              <a:spcAft>
                <a:spcPts val="0"/>
              </a:spcAft>
              <a:buSzPts val="1600"/>
              <a:buNone/>
              <a:defRPr sz="1600"/>
            </a:lvl6pPr>
            <a:lvl7pPr marL="3200400" lvl="6" indent="-228600" algn="l">
              <a:lnSpc>
                <a:spcPct val="90000"/>
              </a:lnSpc>
              <a:spcBef>
                <a:spcPts val="600"/>
              </a:spcBef>
              <a:spcAft>
                <a:spcPts val="0"/>
              </a:spcAft>
              <a:buSzPts val="1600"/>
              <a:buNone/>
              <a:defRPr sz="1600"/>
            </a:lvl7pPr>
            <a:lvl8pPr marL="3657600" lvl="7" indent="-228600" algn="l">
              <a:lnSpc>
                <a:spcPct val="90000"/>
              </a:lnSpc>
              <a:spcBef>
                <a:spcPts val="600"/>
              </a:spcBef>
              <a:spcAft>
                <a:spcPts val="0"/>
              </a:spcAft>
              <a:buSzPts val="1600"/>
              <a:buNone/>
              <a:defRPr sz="1600"/>
            </a:lvl8pPr>
            <a:lvl9pPr marL="4114800" lvl="8" indent="-228600" algn="l">
              <a:lnSpc>
                <a:spcPct val="90000"/>
              </a:lnSpc>
              <a:spcBef>
                <a:spcPts val="600"/>
              </a:spcBef>
              <a:spcAft>
                <a:spcPts val="0"/>
              </a:spcAft>
              <a:buSzPts val="1600"/>
              <a:buNone/>
              <a:defRPr sz="1600"/>
            </a:lvl9pPr>
          </a:lstStyle>
          <a:p>
            <a:endParaRPr/>
          </a:p>
        </p:txBody>
      </p:sp>
      <p:cxnSp>
        <p:nvCxnSpPr>
          <p:cNvPr id="182" name="Google Shape;182;p14"/>
          <p:cNvCxnSpPr/>
          <p:nvPr/>
        </p:nvCxnSpPr>
        <p:spPr>
          <a:xfrm>
            <a:off x="1295400" y="5294175"/>
            <a:ext cx="9601200" cy="0"/>
          </a:xfrm>
          <a:prstGeom prst="straightConnector1">
            <a:avLst/>
          </a:prstGeom>
          <a:noFill/>
          <a:ln w="12700" cap="flat" cmpd="sng">
            <a:solidFill>
              <a:schemeClr val="lt1"/>
            </a:solidFill>
            <a:prstDash val="solid"/>
            <a:miter lim="800000"/>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183"/>
        <p:cNvGrpSpPr/>
        <p:nvPr/>
      </p:nvGrpSpPr>
      <p:grpSpPr>
        <a:xfrm>
          <a:off x="0" y="0"/>
          <a:ext cx="0" cy="0"/>
          <a:chOff x="0" y="0"/>
          <a:chExt cx="0" cy="0"/>
        </a:xfrm>
      </p:grpSpPr>
      <p:sp>
        <p:nvSpPr>
          <p:cNvPr id="184" name="Google Shape;184;p15"/>
          <p:cNvSpPr txBox="1">
            <a:spLocks noGrp="1"/>
          </p:cNvSpPr>
          <p:nvPr>
            <p:ph type="title"/>
          </p:nvPr>
        </p:nvSpPr>
        <p:spPr>
          <a:xfrm>
            <a:off x="1295400" y="503853"/>
            <a:ext cx="9601200" cy="114238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A43E2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5" name="Google Shape;185;p15"/>
          <p:cNvSpPr txBox="1">
            <a:spLocks noGrp="1"/>
          </p:cNvSpPr>
          <p:nvPr>
            <p:ph type="body" idx="1"/>
          </p:nvPr>
        </p:nvSpPr>
        <p:spPr>
          <a:xfrm>
            <a:off x="1295400" y="1981199"/>
            <a:ext cx="4572000" cy="3810001"/>
          </a:xfrm>
          <a:prstGeom prst="rect">
            <a:avLst/>
          </a:prstGeom>
          <a:noFill/>
          <a:ln>
            <a:noFill/>
          </a:ln>
        </p:spPr>
        <p:txBody>
          <a:bodyPr spcFirstLastPara="1" wrap="square" lIns="91425" tIns="45700" rIns="91425" bIns="45700" anchor="t" anchorCtr="0">
            <a:norm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1200"/>
              </a:spcBef>
              <a:spcAft>
                <a:spcPts val="0"/>
              </a:spcAft>
              <a:buSzPts val="1800"/>
              <a:buChar char="▪"/>
              <a:defRPr sz="1800"/>
            </a:lvl2pPr>
            <a:lvl3pPr marL="1371600" lvl="2" indent="-330200" algn="l">
              <a:lnSpc>
                <a:spcPct val="90000"/>
              </a:lnSpc>
              <a:spcBef>
                <a:spcPts val="800"/>
              </a:spcBef>
              <a:spcAft>
                <a:spcPts val="0"/>
              </a:spcAft>
              <a:buSzPts val="1600"/>
              <a:buChar char="▪"/>
              <a:defRPr sz="1600"/>
            </a:lvl3pPr>
            <a:lvl4pPr marL="1828800" lvl="3" indent="-317500" algn="l">
              <a:lnSpc>
                <a:spcPct val="90000"/>
              </a:lnSpc>
              <a:spcBef>
                <a:spcPts val="800"/>
              </a:spcBef>
              <a:spcAft>
                <a:spcPts val="0"/>
              </a:spcAft>
              <a:buSzPts val="1400"/>
              <a:buChar char="▪"/>
              <a:defRPr sz="1400"/>
            </a:lvl4pPr>
            <a:lvl5pPr marL="2286000" lvl="4" indent="-317500" algn="l">
              <a:lnSpc>
                <a:spcPct val="90000"/>
              </a:lnSpc>
              <a:spcBef>
                <a:spcPts val="600"/>
              </a:spcBef>
              <a:spcAft>
                <a:spcPts val="0"/>
              </a:spcAft>
              <a:buSzPts val="1400"/>
              <a:buChar char="▪"/>
              <a:defRPr sz="1400"/>
            </a:lvl5pPr>
            <a:lvl6pPr marL="2743200" lvl="5" indent="-342900" algn="l">
              <a:lnSpc>
                <a:spcPct val="90000"/>
              </a:lnSpc>
              <a:spcBef>
                <a:spcPts val="600"/>
              </a:spcBef>
              <a:spcAft>
                <a:spcPts val="0"/>
              </a:spcAft>
              <a:buSzPts val="1800"/>
              <a:buChar char="▪"/>
              <a:defRPr sz="1800"/>
            </a:lvl6pPr>
            <a:lvl7pPr marL="3200400" lvl="6" indent="-342900" algn="l">
              <a:lnSpc>
                <a:spcPct val="90000"/>
              </a:lnSpc>
              <a:spcBef>
                <a:spcPts val="600"/>
              </a:spcBef>
              <a:spcAft>
                <a:spcPts val="0"/>
              </a:spcAft>
              <a:buSzPts val="1800"/>
              <a:buChar char="▪"/>
              <a:defRPr sz="1800"/>
            </a:lvl7pPr>
            <a:lvl8pPr marL="3657600" lvl="7" indent="-342900" algn="l">
              <a:lnSpc>
                <a:spcPct val="90000"/>
              </a:lnSpc>
              <a:spcBef>
                <a:spcPts val="600"/>
              </a:spcBef>
              <a:spcAft>
                <a:spcPts val="0"/>
              </a:spcAft>
              <a:buSzPts val="1800"/>
              <a:buChar char="▪"/>
              <a:defRPr sz="1800"/>
            </a:lvl8pPr>
            <a:lvl9pPr marL="4114800" lvl="8" indent="-228600" algn="l">
              <a:lnSpc>
                <a:spcPct val="90000"/>
              </a:lnSpc>
              <a:spcBef>
                <a:spcPts val="600"/>
              </a:spcBef>
              <a:spcAft>
                <a:spcPts val="0"/>
              </a:spcAft>
              <a:buSzPts val="1800"/>
              <a:buNone/>
              <a:defRPr sz="1800"/>
            </a:lvl9pPr>
          </a:lstStyle>
          <a:p>
            <a:endParaRPr/>
          </a:p>
        </p:txBody>
      </p:sp>
      <p:sp>
        <p:nvSpPr>
          <p:cNvPr id="186" name="Google Shape;186;p15"/>
          <p:cNvSpPr txBox="1">
            <a:spLocks noGrp="1"/>
          </p:cNvSpPr>
          <p:nvPr>
            <p:ph type="body" idx="2"/>
          </p:nvPr>
        </p:nvSpPr>
        <p:spPr>
          <a:xfrm>
            <a:off x="6324600" y="1981199"/>
            <a:ext cx="4572000" cy="3810001"/>
          </a:xfrm>
          <a:prstGeom prst="rect">
            <a:avLst/>
          </a:prstGeom>
          <a:noFill/>
          <a:ln>
            <a:noFill/>
          </a:ln>
        </p:spPr>
        <p:txBody>
          <a:bodyPr spcFirstLastPara="1" wrap="square" lIns="91425" tIns="45700" rIns="91425" bIns="45700" anchor="t" anchorCtr="0">
            <a:norm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1200"/>
              </a:spcBef>
              <a:spcAft>
                <a:spcPts val="0"/>
              </a:spcAft>
              <a:buSzPts val="1800"/>
              <a:buChar char="▪"/>
              <a:defRPr sz="1800"/>
            </a:lvl2pPr>
            <a:lvl3pPr marL="1371600" lvl="2" indent="-330200" algn="l">
              <a:lnSpc>
                <a:spcPct val="90000"/>
              </a:lnSpc>
              <a:spcBef>
                <a:spcPts val="800"/>
              </a:spcBef>
              <a:spcAft>
                <a:spcPts val="0"/>
              </a:spcAft>
              <a:buSzPts val="1600"/>
              <a:buChar char="▪"/>
              <a:defRPr sz="1600"/>
            </a:lvl3pPr>
            <a:lvl4pPr marL="1828800" lvl="3" indent="-317500" algn="l">
              <a:lnSpc>
                <a:spcPct val="90000"/>
              </a:lnSpc>
              <a:spcBef>
                <a:spcPts val="800"/>
              </a:spcBef>
              <a:spcAft>
                <a:spcPts val="0"/>
              </a:spcAft>
              <a:buSzPts val="1400"/>
              <a:buChar char="▪"/>
              <a:defRPr sz="1400"/>
            </a:lvl4pPr>
            <a:lvl5pPr marL="2286000" lvl="4" indent="-317500" algn="l">
              <a:lnSpc>
                <a:spcPct val="90000"/>
              </a:lnSpc>
              <a:spcBef>
                <a:spcPts val="600"/>
              </a:spcBef>
              <a:spcAft>
                <a:spcPts val="0"/>
              </a:spcAft>
              <a:buSzPts val="1400"/>
              <a:buChar char="▪"/>
              <a:defRPr sz="1400"/>
            </a:lvl5pPr>
            <a:lvl6pPr marL="2743200" lvl="5" indent="-342900" algn="l">
              <a:lnSpc>
                <a:spcPct val="90000"/>
              </a:lnSpc>
              <a:spcBef>
                <a:spcPts val="600"/>
              </a:spcBef>
              <a:spcAft>
                <a:spcPts val="0"/>
              </a:spcAft>
              <a:buSzPts val="1800"/>
              <a:buChar char="▪"/>
              <a:defRPr sz="1800"/>
            </a:lvl6pPr>
            <a:lvl7pPr marL="3200400" lvl="6" indent="-342900" algn="l">
              <a:lnSpc>
                <a:spcPct val="90000"/>
              </a:lnSpc>
              <a:spcBef>
                <a:spcPts val="600"/>
              </a:spcBef>
              <a:spcAft>
                <a:spcPts val="0"/>
              </a:spcAft>
              <a:buSzPts val="1800"/>
              <a:buChar char="▪"/>
              <a:defRPr sz="1800"/>
            </a:lvl7pPr>
            <a:lvl8pPr marL="3657600" lvl="7" indent="-342900" algn="l">
              <a:lnSpc>
                <a:spcPct val="90000"/>
              </a:lnSpc>
              <a:spcBef>
                <a:spcPts val="600"/>
              </a:spcBef>
              <a:spcAft>
                <a:spcPts val="0"/>
              </a:spcAft>
              <a:buSzPts val="1800"/>
              <a:buChar char="▪"/>
              <a:defRPr sz="1800"/>
            </a:lvl8pPr>
            <a:lvl9pPr marL="4114800" lvl="8" indent="-228600" algn="l">
              <a:lnSpc>
                <a:spcPct val="90000"/>
              </a:lnSpc>
              <a:spcBef>
                <a:spcPts val="600"/>
              </a:spcBef>
              <a:spcAft>
                <a:spcPts val="0"/>
              </a:spcAft>
              <a:buSzPts val="1800"/>
              <a:buNone/>
              <a:defRPr sz="1800"/>
            </a:lvl9pPr>
          </a:lstStyle>
          <a:p>
            <a:endParaRPr/>
          </a:p>
        </p:txBody>
      </p:sp>
      <p:sp>
        <p:nvSpPr>
          <p:cNvPr id="187" name="Google Shape;187;p15"/>
          <p:cNvSpPr txBox="1">
            <a:spLocks noGrp="1"/>
          </p:cNvSpPr>
          <p:nvPr>
            <p:ph type="ftr" idx="11"/>
          </p:nvPr>
        </p:nvSpPr>
        <p:spPr>
          <a:xfrm>
            <a:off x="609601" y="6289679"/>
            <a:ext cx="6128030" cy="22243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8" name="Google Shape;188;p15"/>
          <p:cNvSpPr txBox="1">
            <a:spLocks noGrp="1"/>
          </p:cNvSpPr>
          <p:nvPr>
            <p:ph type="dt" idx="10"/>
          </p:nvPr>
        </p:nvSpPr>
        <p:spPr>
          <a:xfrm>
            <a:off x="8992717" y="6289679"/>
            <a:ext cx="1267271" cy="22243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15"/>
          <p:cNvSpPr txBox="1">
            <a:spLocks noGrp="1"/>
          </p:cNvSpPr>
          <p:nvPr>
            <p:ph type="sldNum" idx="12"/>
          </p:nvPr>
        </p:nvSpPr>
        <p:spPr>
          <a:xfrm>
            <a:off x="10665311" y="6289679"/>
            <a:ext cx="918882" cy="22243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190"/>
        <p:cNvGrpSpPr/>
        <p:nvPr/>
      </p:nvGrpSpPr>
      <p:grpSpPr>
        <a:xfrm>
          <a:off x="0" y="0"/>
          <a:ext cx="0" cy="0"/>
          <a:chOff x="0" y="0"/>
          <a:chExt cx="0" cy="0"/>
        </a:xfrm>
      </p:grpSpPr>
      <p:sp>
        <p:nvSpPr>
          <p:cNvPr id="191" name="Google Shape;191;p16"/>
          <p:cNvSpPr txBox="1">
            <a:spLocks noGrp="1"/>
          </p:cNvSpPr>
          <p:nvPr>
            <p:ph type="title"/>
          </p:nvPr>
        </p:nvSpPr>
        <p:spPr>
          <a:xfrm>
            <a:off x="1295400" y="503853"/>
            <a:ext cx="9601200" cy="114238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A43E27"/>
              </a:buClr>
              <a:buSzPts val="3200"/>
              <a:buFont typeface="Microsoft Yahei"/>
              <a:buNone/>
              <a:defRPr>
                <a:latin typeface="Microsoft Yahei"/>
                <a:ea typeface="Microsoft Yahei"/>
                <a:cs typeface="Microsoft Yahei"/>
                <a:sym typeface="Microsoft Yahe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2" name="Google Shape;192;p16"/>
          <p:cNvSpPr txBox="1">
            <a:spLocks noGrp="1"/>
          </p:cNvSpPr>
          <p:nvPr>
            <p:ph type="body" idx="1"/>
          </p:nvPr>
        </p:nvSpPr>
        <p:spPr>
          <a:xfrm>
            <a:off x="1295400" y="1818322"/>
            <a:ext cx="4572000" cy="64135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0"/>
              </a:spcBef>
              <a:spcAft>
                <a:spcPts val="0"/>
              </a:spcAft>
              <a:buSzPts val="2000"/>
              <a:buNone/>
              <a:defRPr sz="2000" b="0">
                <a:solidFill>
                  <a:schemeClr val="accent1"/>
                </a:solidFill>
                <a:latin typeface="Microsoft Yahei"/>
                <a:ea typeface="Microsoft Yahei"/>
                <a:cs typeface="Microsoft Yahei"/>
                <a:sym typeface="Microsoft Yahei"/>
              </a:defRPr>
            </a:lvl1pPr>
            <a:lvl2pPr marL="914400" lvl="1" indent="-228600" algn="l">
              <a:lnSpc>
                <a:spcPct val="90000"/>
              </a:lnSpc>
              <a:spcBef>
                <a:spcPts val="1200"/>
              </a:spcBef>
              <a:spcAft>
                <a:spcPts val="0"/>
              </a:spcAft>
              <a:buSzPts val="2000"/>
              <a:buNone/>
              <a:defRPr sz="2000" b="1"/>
            </a:lvl2pPr>
            <a:lvl3pPr marL="1371600" lvl="2" indent="-228600" algn="l">
              <a:lnSpc>
                <a:spcPct val="90000"/>
              </a:lnSpc>
              <a:spcBef>
                <a:spcPts val="800"/>
              </a:spcBef>
              <a:spcAft>
                <a:spcPts val="0"/>
              </a:spcAft>
              <a:buSzPts val="1800"/>
              <a:buNone/>
              <a:defRPr sz="1800" b="1"/>
            </a:lvl3pPr>
            <a:lvl4pPr marL="1828800" lvl="3" indent="-228600" algn="l">
              <a:lnSpc>
                <a:spcPct val="90000"/>
              </a:lnSpc>
              <a:spcBef>
                <a:spcPts val="8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600"/>
              </a:spcBef>
              <a:spcAft>
                <a:spcPts val="0"/>
              </a:spcAft>
              <a:buSzPts val="1600"/>
              <a:buNone/>
              <a:defRPr sz="1600" b="1"/>
            </a:lvl6pPr>
            <a:lvl7pPr marL="3200400" lvl="6" indent="-228600" algn="l">
              <a:lnSpc>
                <a:spcPct val="90000"/>
              </a:lnSpc>
              <a:spcBef>
                <a:spcPts val="600"/>
              </a:spcBef>
              <a:spcAft>
                <a:spcPts val="0"/>
              </a:spcAft>
              <a:buSzPts val="1600"/>
              <a:buNone/>
              <a:defRPr sz="1600" b="1"/>
            </a:lvl7pPr>
            <a:lvl8pPr marL="3657600" lvl="7" indent="-228600" algn="l">
              <a:lnSpc>
                <a:spcPct val="90000"/>
              </a:lnSpc>
              <a:spcBef>
                <a:spcPts val="600"/>
              </a:spcBef>
              <a:spcAft>
                <a:spcPts val="0"/>
              </a:spcAft>
              <a:buSzPts val="1600"/>
              <a:buNone/>
              <a:defRPr sz="1600" b="1"/>
            </a:lvl8pPr>
            <a:lvl9pPr marL="4114800" lvl="8" indent="-228600" algn="l">
              <a:lnSpc>
                <a:spcPct val="90000"/>
              </a:lnSpc>
              <a:spcBef>
                <a:spcPts val="600"/>
              </a:spcBef>
              <a:spcAft>
                <a:spcPts val="0"/>
              </a:spcAft>
              <a:buSzPts val="1600"/>
              <a:buNone/>
              <a:defRPr sz="1600" b="1"/>
            </a:lvl9pPr>
          </a:lstStyle>
          <a:p>
            <a:endParaRPr/>
          </a:p>
        </p:txBody>
      </p:sp>
      <p:sp>
        <p:nvSpPr>
          <p:cNvPr id="193" name="Google Shape;193;p16"/>
          <p:cNvSpPr txBox="1">
            <a:spLocks noGrp="1"/>
          </p:cNvSpPr>
          <p:nvPr>
            <p:ph type="body" idx="2"/>
          </p:nvPr>
        </p:nvSpPr>
        <p:spPr>
          <a:xfrm>
            <a:off x="1295400" y="2503713"/>
            <a:ext cx="4572000" cy="3287487"/>
          </a:xfrm>
          <a:prstGeom prst="rect">
            <a:avLst/>
          </a:prstGeom>
          <a:noFill/>
          <a:ln>
            <a:noFill/>
          </a:ln>
        </p:spPr>
        <p:txBody>
          <a:bodyPr spcFirstLastPara="1" wrap="square" lIns="91425" tIns="45700" rIns="91425" bIns="45700" anchor="t" anchorCtr="0">
            <a:normAutofit/>
          </a:bodyPr>
          <a:lstStyle>
            <a:lvl1pPr marL="457200" lvl="0" indent="-355600" algn="l">
              <a:lnSpc>
                <a:spcPct val="90000"/>
              </a:lnSpc>
              <a:spcBef>
                <a:spcPts val="1800"/>
              </a:spcBef>
              <a:spcAft>
                <a:spcPts val="0"/>
              </a:spcAft>
              <a:buSzPts val="2000"/>
              <a:buChar char="▪"/>
              <a:defRPr sz="2000">
                <a:latin typeface="Microsoft Yahei"/>
                <a:ea typeface="Microsoft Yahei"/>
                <a:cs typeface="Microsoft Yahei"/>
                <a:sym typeface="Microsoft Yahei"/>
              </a:defRPr>
            </a:lvl1pPr>
            <a:lvl2pPr marL="914400" lvl="1" indent="-342900" algn="l">
              <a:lnSpc>
                <a:spcPct val="90000"/>
              </a:lnSpc>
              <a:spcBef>
                <a:spcPts val="1200"/>
              </a:spcBef>
              <a:spcAft>
                <a:spcPts val="0"/>
              </a:spcAft>
              <a:buSzPts val="1800"/>
              <a:buChar char="▪"/>
              <a:defRPr sz="1800">
                <a:latin typeface="Microsoft Yahei"/>
                <a:ea typeface="Microsoft Yahei"/>
                <a:cs typeface="Microsoft Yahei"/>
                <a:sym typeface="Microsoft Yahei"/>
              </a:defRPr>
            </a:lvl2pPr>
            <a:lvl3pPr marL="1371600" lvl="2" indent="-330200" algn="l">
              <a:lnSpc>
                <a:spcPct val="90000"/>
              </a:lnSpc>
              <a:spcBef>
                <a:spcPts val="800"/>
              </a:spcBef>
              <a:spcAft>
                <a:spcPts val="0"/>
              </a:spcAft>
              <a:buSzPts val="1600"/>
              <a:buChar char="▪"/>
              <a:defRPr sz="1600">
                <a:latin typeface="Microsoft Yahei"/>
                <a:ea typeface="Microsoft Yahei"/>
                <a:cs typeface="Microsoft Yahei"/>
                <a:sym typeface="Microsoft Yahei"/>
              </a:defRPr>
            </a:lvl3pPr>
            <a:lvl4pPr marL="1828800" lvl="3" indent="-317500" algn="l">
              <a:lnSpc>
                <a:spcPct val="90000"/>
              </a:lnSpc>
              <a:spcBef>
                <a:spcPts val="800"/>
              </a:spcBef>
              <a:spcAft>
                <a:spcPts val="0"/>
              </a:spcAft>
              <a:buSzPts val="1400"/>
              <a:buChar char="▪"/>
              <a:defRPr sz="1400">
                <a:latin typeface="Microsoft Yahei"/>
                <a:ea typeface="Microsoft Yahei"/>
                <a:cs typeface="Microsoft Yahei"/>
                <a:sym typeface="Microsoft Yahei"/>
              </a:defRPr>
            </a:lvl4pPr>
            <a:lvl5pPr marL="2286000" lvl="4" indent="-317500" algn="l">
              <a:lnSpc>
                <a:spcPct val="90000"/>
              </a:lnSpc>
              <a:spcBef>
                <a:spcPts val="600"/>
              </a:spcBef>
              <a:spcAft>
                <a:spcPts val="0"/>
              </a:spcAft>
              <a:buSzPts val="1400"/>
              <a:buChar char="▪"/>
              <a:defRPr sz="1400">
                <a:latin typeface="Microsoft Yahei"/>
                <a:ea typeface="Microsoft Yahei"/>
                <a:cs typeface="Microsoft Yahei"/>
                <a:sym typeface="Microsoft Yahei"/>
              </a:defRPr>
            </a:lvl5pPr>
            <a:lvl6pPr marL="2743200" lvl="5" indent="-330200" algn="l">
              <a:lnSpc>
                <a:spcPct val="90000"/>
              </a:lnSpc>
              <a:spcBef>
                <a:spcPts val="600"/>
              </a:spcBef>
              <a:spcAft>
                <a:spcPts val="0"/>
              </a:spcAft>
              <a:buSzPts val="1600"/>
              <a:buChar char="▪"/>
              <a:defRPr sz="1600"/>
            </a:lvl6pPr>
            <a:lvl7pPr marL="3200400" lvl="6" indent="-330200" algn="l">
              <a:lnSpc>
                <a:spcPct val="90000"/>
              </a:lnSpc>
              <a:spcBef>
                <a:spcPts val="600"/>
              </a:spcBef>
              <a:spcAft>
                <a:spcPts val="0"/>
              </a:spcAft>
              <a:buSzPts val="1600"/>
              <a:buChar char="▪"/>
              <a:defRPr sz="1600"/>
            </a:lvl7pPr>
            <a:lvl8pPr marL="3657600" lvl="7" indent="-330200" algn="l">
              <a:lnSpc>
                <a:spcPct val="90000"/>
              </a:lnSpc>
              <a:spcBef>
                <a:spcPts val="600"/>
              </a:spcBef>
              <a:spcAft>
                <a:spcPts val="0"/>
              </a:spcAft>
              <a:buSzPts val="1600"/>
              <a:buChar char="▪"/>
              <a:defRPr sz="1600"/>
            </a:lvl8pPr>
            <a:lvl9pPr marL="4114800" lvl="8" indent="-228600" algn="l">
              <a:lnSpc>
                <a:spcPct val="90000"/>
              </a:lnSpc>
              <a:spcBef>
                <a:spcPts val="600"/>
              </a:spcBef>
              <a:spcAft>
                <a:spcPts val="0"/>
              </a:spcAft>
              <a:buSzPts val="1600"/>
              <a:buNone/>
              <a:defRPr sz="1600"/>
            </a:lvl9pPr>
          </a:lstStyle>
          <a:p>
            <a:endParaRPr/>
          </a:p>
        </p:txBody>
      </p:sp>
      <p:sp>
        <p:nvSpPr>
          <p:cNvPr id="194" name="Google Shape;194;p16"/>
          <p:cNvSpPr txBox="1">
            <a:spLocks noGrp="1"/>
          </p:cNvSpPr>
          <p:nvPr>
            <p:ph type="body" idx="3"/>
          </p:nvPr>
        </p:nvSpPr>
        <p:spPr>
          <a:xfrm>
            <a:off x="6324600" y="1818322"/>
            <a:ext cx="4572000" cy="64135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0"/>
              </a:spcBef>
              <a:spcAft>
                <a:spcPts val="0"/>
              </a:spcAft>
              <a:buSzPts val="2000"/>
              <a:buNone/>
              <a:defRPr sz="2000" b="0">
                <a:solidFill>
                  <a:schemeClr val="accent1"/>
                </a:solidFill>
                <a:latin typeface="Microsoft Yahei"/>
                <a:ea typeface="Microsoft Yahei"/>
                <a:cs typeface="Microsoft Yahei"/>
                <a:sym typeface="Microsoft Yahei"/>
              </a:defRPr>
            </a:lvl1pPr>
            <a:lvl2pPr marL="914400" lvl="1" indent="-228600" algn="l">
              <a:lnSpc>
                <a:spcPct val="90000"/>
              </a:lnSpc>
              <a:spcBef>
                <a:spcPts val="1200"/>
              </a:spcBef>
              <a:spcAft>
                <a:spcPts val="0"/>
              </a:spcAft>
              <a:buSzPts val="2000"/>
              <a:buNone/>
              <a:defRPr sz="2000" b="1"/>
            </a:lvl2pPr>
            <a:lvl3pPr marL="1371600" lvl="2" indent="-228600" algn="l">
              <a:lnSpc>
                <a:spcPct val="90000"/>
              </a:lnSpc>
              <a:spcBef>
                <a:spcPts val="800"/>
              </a:spcBef>
              <a:spcAft>
                <a:spcPts val="0"/>
              </a:spcAft>
              <a:buSzPts val="1800"/>
              <a:buNone/>
              <a:defRPr sz="1800" b="1"/>
            </a:lvl3pPr>
            <a:lvl4pPr marL="1828800" lvl="3" indent="-228600" algn="l">
              <a:lnSpc>
                <a:spcPct val="90000"/>
              </a:lnSpc>
              <a:spcBef>
                <a:spcPts val="8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600"/>
              </a:spcBef>
              <a:spcAft>
                <a:spcPts val="0"/>
              </a:spcAft>
              <a:buSzPts val="1600"/>
              <a:buNone/>
              <a:defRPr sz="1600" b="1"/>
            </a:lvl6pPr>
            <a:lvl7pPr marL="3200400" lvl="6" indent="-228600" algn="l">
              <a:lnSpc>
                <a:spcPct val="90000"/>
              </a:lnSpc>
              <a:spcBef>
                <a:spcPts val="600"/>
              </a:spcBef>
              <a:spcAft>
                <a:spcPts val="0"/>
              </a:spcAft>
              <a:buSzPts val="1600"/>
              <a:buNone/>
              <a:defRPr sz="1600" b="1"/>
            </a:lvl7pPr>
            <a:lvl8pPr marL="3657600" lvl="7" indent="-228600" algn="l">
              <a:lnSpc>
                <a:spcPct val="90000"/>
              </a:lnSpc>
              <a:spcBef>
                <a:spcPts val="600"/>
              </a:spcBef>
              <a:spcAft>
                <a:spcPts val="0"/>
              </a:spcAft>
              <a:buSzPts val="1600"/>
              <a:buNone/>
              <a:defRPr sz="1600" b="1"/>
            </a:lvl8pPr>
            <a:lvl9pPr marL="4114800" lvl="8" indent="-228600" algn="l">
              <a:lnSpc>
                <a:spcPct val="90000"/>
              </a:lnSpc>
              <a:spcBef>
                <a:spcPts val="600"/>
              </a:spcBef>
              <a:spcAft>
                <a:spcPts val="0"/>
              </a:spcAft>
              <a:buSzPts val="1600"/>
              <a:buNone/>
              <a:defRPr sz="1600" b="1"/>
            </a:lvl9pPr>
          </a:lstStyle>
          <a:p>
            <a:endParaRPr/>
          </a:p>
        </p:txBody>
      </p:sp>
      <p:sp>
        <p:nvSpPr>
          <p:cNvPr id="195" name="Google Shape;195;p16"/>
          <p:cNvSpPr txBox="1">
            <a:spLocks noGrp="1"/>
          </p:cNvSpPr>
          <p:nvPr>
            <p:ph type="body" idx="4"/>
          </p:nvPr>
        </p:nvSpPr>
        <p:spPr>
          <a:xfrm>
            <a:off x="6324600" y="2503713"/>
            <a:ext cx="4572000" cy="3287487"/>
          </a:xfrm>
          <a:prstGeom prst="rect">
            <a:avLst/>
          </a:prstGeom>
          <a:noFill/>
          <a:ln>
            <a:noFill/>
          </a:ln>
        </p:spPr>
        <p:txBody>
          <a:bodyPr spcFirstLastPara="1" wrap="square" lIns="91425" tIns="45700" rIns="91425" bIns="45700" anchor="t" anchorCtr="0">
            <a:normAutofit/>
          </a:bodyPr>
          <a:lstStyle>
            <a:lvl1pPr marL="457200" lvl="0" indent="-355600" algn="l">
              <a:lnSpc>
                <a:spcPct val="90000"/>
              </a:lnSpc>
              <a:spcBef>
                <a:spcPts val="1800"/>
              </a:spcBef>
              <a:spcAft>
                <a:spcPts val="0"/>
              </a:spcAft>
              <a:buSzPts val="2000"/>
              <a:buChar char="▪"/>
              <a:defRPr sz="2000">
                <a:latin typeface="Microsoft Yahei"/>
                <a:ea typeface="Microsoft Yahei"/>
                <a:cs typeface="Microsoft Yahei"/>
                <a:sym typeface="Microsoft Yahei"/>
              </a:defRPr>
            </a:lvl1pPr>
            <a:lvl2pPr marL="914400" lvl="1" indent="-342900" algn="l">
              <a:lnSpc>
                <a:spcPct val="90000"/>
              </a:lnSpc>
              <a:spcBef>
                <a:spcPts val="1200"/>
              </a:spcBef>
              <a:spcAft>
                <a:spcPts val="0"/>
              </a:spcAft>
              <a:buSzPts val="1800"/>
              <a:buChar char="▪"/>
              <a:defRPr sz="1800">
                <a:latin typeface="Microsoft Yahei"/>
                <a:ea typeface="Microsoft Yahei"/>
                <a:cs typeface="Microsoft Yahei"/>
                <a:sym typeface="Microsoft Yahei"/>
              </a:defRPr>
            </a:lvl2pPr>
            <a:lvl3pPr marL="1371600" lvl="2" indent="-330200" algn="l">
              <a:lnSpc>
                <a:spcPct val="90000"/>
              </a:lnSpc>
              <a:spcBef>
                <a:spcPts val="800"/>
              </a:spcBef>
              <a:spcAft>
                <a:spcPts val="0"/>
              </a:spcAft>
              <a:buSzPts val="1600"/>
              <a:buChar char="▪"/>
              <a:defRPr sz="1600">
                <a:latin typeface="Microsoft Yahei"/>
                <a:ea typeface="Microsoft Yahei"/>
                <a:cs typeface="Microsoft Yahei"/>
                <a:sym typeface="Microsoft Yahei"/>
              </a:defRPr>
            </a:lvl3pPr>
            <a:lvl4pPr marL="1828800" lvl="3" indent="-317500" algn="l">
              <a:lnSpc>
                <a:spcPct val="90000"/>
              </a:lnSpc>
              <a:spcBef>
                <a:spcPts val="800"/>
              </a:spcBef>
              <a:spcAft>
                <a:spcPts val="0"/>
              </a:spcAft>
              <a:buSzPts val="1400"/>
              <a:buChar char="▪"/>
              <a:defRPr sz="1400">
                <a:latin typeface="Microsoft Yahei"/>
                <a:ea typeface="Microsoft Yahei"/>
                <a:cs typeface="Microsoft Yahei"/>
                <a:sym typeface="Microsoft Yahei"/>
              </a:defRPr>
            </a:lvl4pPr>
            <a:lvl5pPr marL="2286000" lvl="4" indent="-317500" algn="l">
              <a:lnSpc>
                <a:spcPct val="90000"/>
              </a:lnSpc>
              <a:spcBef>
                <a:spcPts val="600"/>
              </a:spcBef>
              <a:spcAft>
                <a:spcPts val="0"/>
              </a:spcAft>
              <a:buSzPts val="1400"/>
              <a:buChar char="▪"/>
              <a:defRPr sz="1400">
                <a:latin typeface="Microsoft Yahei"/>
                <a:ea typeface="Microsoft Yahei"/>
                <a:cs typeface="Microsoft Yahei"/>
                <a:sym typeface="Microsoft Yahei"/>
              </a:defRPr>
            </a:lvl5pPr>
            <a:lvl6pPr marL="2743200" lvl="5" indent="-330200" algn="l">
              <a:lnSpc>
                <a:spcPct val="90000"/>
              </a:lnSpc>
              <a:spcBef>
                <a:spcPts val="600"/>
              </a:spcBef>
              <a:spcAft>
                <a:spcPts val="0"/>
              </a:spcAft>
              <a:buSzPts val="1600"/>
              <a:buChar char="▪"/>
              <a:defRPr sz="1600"/>
            </a:lvl6pPr>
            <a:lvl7pPr marL="3200400" lvl="6" indent="-330200" algn="l">
              <a:lnSpc>
                <a:spcPct val="90000"/>
              </a:lnSpc>
              <a:spcBef>
                <a:spcPts val="600"/>
              </a:spcBef>
              <a:spcAft>
                <a:spcPts val="0"/>
              </a:spcAft>
              <a:buSzPts val="1600"/>
              <a:buChar char="▪"/>
              <a:defRPr sz="1600"/>
            </a:lvl7pPr>
            <a:lvl8pPr marL="3657600" lvl="7" indent="-330200" algn="l">
              <a:lnSpc>
                <a:spcPct val="90000"/>
              </a:lnSpc>
              <a:spcBef>
                <a:spcPts val="600"/>
              </a:spcBef>
              <a:spcAft>
                <a:spcPts val="0"/>
              </a:spcAft>
              <a:buSzPts val="1600"/>
              <a:buChar char="▪"/>
              <a:defRPr sz="1600"/>
            </a:lvl8pPr>
            <a:lvl9pPr marL="4114800" lvl="8" indent="-228600" algn="l">
              <a:lnSpc>
                <a:spcPct val="90000"/>
              </a:lnSpc>
              <a:spcBef>
                <a:spcPts val="600"/>
              </a:spcBef>
              <a:spcAft>
                <a:spcPts val="0"/>
              </a:spcAft>
              <a:buSzPts val="1600"/>
              <a:buNone/>
              <a:defRPr sz="1600"/>
            </a:lvl9pPr>
          </a:lstStyle>
          <a:p>
            <a:endParaRPr/>
          </a:p>
        </p:txBody>
      </p:sp>
      <p:sp>
        <p:nvSpPr>
          <p:cNvPr id="196" name="Google Shape;196;p16"/>
          <p:cNvSpPr txBox="1">
            <a:spLocks noGrp="1"/>
          </p:cNvSpPr>
          <p:nvPr>
            <p:ph type="ftr" idx="11"/>
          </p:nvPr>
        </p:nvSpPr>
        <p:spPr>
          <a:xfrm>
            <a:off x="609601" y="6289679"/>
            <a:ext cx="6128030" cy="22243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Microsoft Yahei"/>
                <a:ea typeface="Microsoft Yahei"/>
                <a:cs typeface="Microsoft Yahei"/>
                <a:sym typeface="Microsoft Yahe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7" name="Google Shape;197;p16"/>
          <p:cNvSpPr txBox="1">
            <a:spLocks noGrp="1"/>
          </p:cNvSpPr>
          <p:nvPr>
            <p:ph type="dt" idx="10"/>
          </p:nvPr>
        </p:nvSpPr>
        <p:spPr>
          <a:xfrm>
            <a:off x="8992717" y="6289679"/>
            <a:ext cx="1267271" cy="22243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atin typeface="Microsoft Yahei"/>
                <a:ea typeface="Microsoft Yahei"/>
                <a:cs typeface="Microsoft Yahei"/>
                <a:sym typeface="Microsoft Yahe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8" name="Google Shape;198;p16"/>
          <p:cNvSpPr txBox="1">
            <a:spLocks noGrp="1"/>
          </p:cNvSpPr>
          <p:nvPr>
            <p:ph type="sldNum" idx="12"/>
          </p:nvPr>
        </p:nvSpPr>
        <p:spPr>
          <a:xfrm>
            <a:off x="10665311" y="6289679"/>
            <a:ext cx="918882" cy="22243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00">
                <a:solidFill>
                  <a:srgbClr val="414241"/>
                </a:solidFill>
                <a:latin typeface="Microsoft Yahei"/>
                <a:ea typeface="Microsoft Yahei"/>
                <a:cs typeface="Microsoft Yahei"/>
                <a:sym typeface="Microsoft Yahei"/>
              </a:defRPr>
            </a:lvl1pPr>
            <a:lvl2pPr marL="0" lvl="1" indent="0" algn="r">
              <a:spcBef>
                <a:spcPts val="0"/>
              </a:spcBef>
              <a:buNone/>
              <a:defRPr sz="1100">
                <a:solidFill>
                  <a:srgbClr val="414241"/>
                </a:solidFill>
                <a:latin typeface="Microsoft Yahei"/>
                <a:ea typeface="Microsoft Yahei"/>
                <a:cs typeface="Microsoft Yahei"/>
                <a:sym typeface="Microsoft Yahei"/>
              </a:defRPr>
            </a:lvl2pPr>
            <a:lvl3pPr marL="0" lvl="2" indent="0" algn="r">
              <a:spcBef>
                <a:spcPts val="0"/>
              </a:spcBef>
              <a:buNone/>
              <a:defRPr sz="1100">
                <a:solidFill>
                  <a:srgbClr val="414241"/>
                </a:solidFill>
                <a:latin typeface="Microsoft Yahei"/>
                <a:ea typeface="Microsoft Yahei"/>
                <a:cs typeface="Microsoft Yahei"/>
                <a:sym typeface="Microsoft Yahei"/>
              </a:defRPr>
            </a:lvl3pPr>
            <a:lvl4pPr marL="0" lvl="3" indent="0" algn="r">
              <a:spcBef>
                <a:spcPts val="0"/>
              </a:spcBef>
              <a:buNone/>
              <a:defRPr sz="1100">
                <a:solidFill>
                  <a:srgbClr val="414241"/>
                </a:solidFill>
                <a:latin typeface="Microsoft Yahei"/>
                <a:ea typeface="Microsoft Yahei"/>
                <a:cs typeface="Microsoft Yahei"/>
                <a:sym typeface="Microsoft Yahei"/>
              </a:defRPr>
            </a:lvl4pPr>
            <a:lvl5pPr marL="0" lvl="4" indent="0" algn="r">
              <a:spcBef>
                <a:spcPts val="0"/>
              </a:spcBef>
              <a:buNone/>
              <a:defRPr sz="1100">
                <a:solidFill>
                  <a:srgbClr val="414241"/>
                </a:solidFill>
                <a:latin typeface="Microsoft Yahei"/>
                <a:ea typeface="Microsoft Yahei"/>
                <a:cs typeface="Microsoft Yahei"/>
                <a:sym typeface="Microsoft Yahei"/>
              </a:defRPr>
            </a:lvl5pPr>
            <a:lvl6pPr marL="0" lvl="5" indent="0" algn="r">
              <a:spcBef>
                <a:spcPts val="0"/>
              </a:spcBef>
              <a:buNone/>
              <a:defRPr sz="1100">
                <a:solidFill>
                  <a:srgbClr val="414241"/>
                </a:solidFill>
                <a:latin typeface="Microsoft Yahei"/>
                <a:ea typeface="Microsoft Yahei"/>
                <a:cs typeface="Microsoft Yahei"/>
                <a:sym typeface="Microsoft Yahei"/>
              </a:defRPr>
            </a:lvl6pPr>
            <a:lvl7pPr marL="0" lvl="6" indent="0" algn="r">
              <a:spcBef>
                <a:spcPts val="0"/>
              </a:spcBef>
              <a:buNone/>
              <a:defRPr sz="1100">
                <a:solidFill>
                  <a:srgbClr val="414241"/>
                </a:solidFill>
                <a:latin typeface="Microsoft Yahei"/>
                <a:ea typeface="Microsoft Yahei"/>
                <a:cs typeface="Microsoft Yahei"/>
                <a:sym typeface="Microsoft Yahei"/>
              </a:defRPr>
            </a:lvl7pPr>
            <a:lvl8pPr marL="0" lvl="7" indent="0" algn="r">
              <a:spcBef>
                <a:spcPts val="0"/>
              </a:spcBef>
              <a:buNone/>
              <a:defRPr sz="1100">
                <a:solidFill>
                  <a:srgbClr val="414241"/>
                </a:solidFill>
                <a:latin typeface="Microsoft Yahei"/>
                <a:ea typeface="Microsoft Yahei"/>
                <a:cs typeface="Microsoft Yahei"/>
                <a:sym typeface="Microsoft Yahei"/>
              </a:defRPr>
            </a:lvl8pPr>
            <a:lvl9pPr marL="0" lvl="8" indent="0" algn="r">
              <a:spcBef>
                <a:spcPts val="0"/>
              </a:spcBef>
              <a:buNone/>
              <a:defRPr sz="1100">
                <a:solidFill>
                  <a:srgbClr val="414241"/>
                </a:solidFill>
                <a:latin typeface="Microsoft Yahei"/>
                <a:ea typeface="Microsoft Yahei"/>
                <a:cs typeface="Microsoft Yahei"/>
                <a:sym typeface="Microsoft Yahe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199"/>
        <p:cNvGrpSpPr/>
        <p:nvPr/>
      </p:nvGrpSpPr>
      <p:grpSpPr>
        <a:xfrm>
          <a:off x="0" y="0"/>
          <a:ext cx="0" cy="0"/>
          <a:chOff x="0" y="0"/>
          <a:chExt cx="0" cy="0"/>
        </a:xfrm>
      </p:grpSpPr>
      <p:sp>
        <p:nvSpPr>
          <p:cNvPr id="200" name="Google Shape;200;p17"/>
          <p:cNvSpPr txBox="1">
            <a:spLocks noGrp="1"/>
          </p:cNvSpPr>
          <p:nvPr>
            <p:ph type="title"/>
          </p:nvPr>
        </p:nvSpPr>
        <p:spPr>
          <a:xfrm>
            <a:off x="1295400" y="503853"/>
            <a:ext cx="9601200" cy="114238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A43E2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1" name="Google Shape;201;p17"/>
          <p:cNvSpPr txBox="1">
            <a:spLocks noGrp="1"/>
          </p:cNvSpPr>
          <p:nvPr>
            <p:ph type="ftr" idx="11"/>
          </p:nvPr>
        </p:nvSpPr>
        <p:spPr>
          <a:xfrm>
            <a:off x="609601" y="6289679"/>
            <a:ext cx="6128030" cy="22243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2" name="Google Shape;202;p17"/>
          <p:cNvSpPr txBox="1">
            <a:spLocks noGrp="1"/>
          </p:cNvSpPr>
          <p:nvPr>
            <p:ph type="dt" idx="10"/>
          </p:nvPr>
        </p:nvSpPr>
        <p:spPr>
          <a:xfrm>
            <a:off x="8992717" y="6289679"/>
            <a:ext cx="1267271" cy="22243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3" name="Google Shape;203;p17"/>
          <p:cNvSpPr txBox="1">
            <a:spLocks noGrp="1"/>
          </p:cNvSpPr>
          <p:nvPr>
            <p:ph type="sldNum" idx="12"/>
          </p:nvPr>
        </p:nvSpPr>
        <p:spPr>
          <a:xfrm>
            <a:off x="10665311" y="6289679"/>
            <a:ext cx="918882" cy="22243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空白" type="blank">
  <p:cSld name="BLANK">
    <p:spTree>
      <p:nvGrpSpPr>
        <p:cNvPr id="1" name="Shape 204"/>
        <p:cNvGrpSpPr/>
        <p:nvPr/>
      </p:nvGrpSpPr>
      <p:grpSpPr>
        <a:xfrm>
          <a:off x="0" y="0"/>
          <a:ext cx="0" cy="0"/>
          <a:chOff x="0" y="0"/>
          <a:chExt cx="0" cy="0"/>
        </a:xfrm>
      </p:grpSpPr>
      <p:grpSp>
        <p:nvGrpSpPr>
          <p:cNvPr id="205" name="Google Shape;205;p18"/>
          <p:cNvGrpSpPr/>
          <p:nvPr/>
        </p:nvGrpSpPr>
        <p:grpSpPr>
          <a:xfrm>
            <a:off x="-1" y="0"/>
            <a:ext cx="12192002" cy="6858000"/>
            <a:chOff x="-1" y="0"/>
            <a:chExt cx="12192002" cy="6858000"/>
          </a:xfrm>
        </p:grpSpPr>
        <p:cxnSp>
          <p:nvCxnSpPr>
            <p:cNvPr id="206" name="Google Shape;206;p18"/>
            <p:cNvCxnSpPr/>
            <p:nvPr/>
          </p:nvCxnSpPr>
          <p:spPr>
            <a:xfrm>
              <a:off x="610194"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07" name="Google Shape;207;p18"/>
            <p:cNvCxnSpPr/>
            <p:nvPr/>
          </p:nvCxnSpPr>
          <p:spPr>
            <a:xfrm>
              <a:off x="1829332"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08" name="Google Shape;208;p18"/>
            <p:cNvCxnSpPr/>
            <p:nvPr/>
          </p:nvCxnSpPr>
          <p:spPr>
            <a:xfrm>
              <a:off x="3048470"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09" name="Google Shape;209;p18"/>
            <p:cNvCxnSpPr/>
            <p:nvPr/>
          </p:nvCxnSpPr>
          <p:spPr>
            <a:xfrm>
              <a:off x="4267608"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0" name="Google Shape;210;p18"/>
            <p:cNvCxnSpPr/>
            <p:nvPr/>
          </p:nvCxnSpPr>
          <p:spPr>
            <a:xfrm>
              <a:off x="5486746"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1" name="Google Shape;211;p18"/>
            <p:cNvCxnSpPr/>
            <p:nvPr/>
          </p:nvCxnSpPr>
          <p:spPr>
            <a:xfrm>
              <a:off x="6705884"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2" name="Google Shape;212;p18"/>
            <p:cNvCxnSpPr/>
            <p:nvPr/>
          </p:nvCxnSpPr>
          <p:spPr>
            <a:xfrm>
              <a:off x="7925022"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3" name="Google Shape;213;p18"/>
            <p:cNvCxnSpPr/>
            <p:nvPr/>
          </p:nvCxnSpPr>
          <p:spPr>
            <a:xfrm>
              <a:off x="9144160"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4" name="Google Shape;214;p18"/>
            <p:cNvCxnSpPr/>
            <p:nvPr/>
          </p:nvCxnSpPr>
          <p:spPr>
            <a:xfrm>
              <a:off x="10363298"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5" name="Google Shape;215;p18"/>
            <p:cNvCxnSpPr/>
            <p:nvPr/>
          </p:nvCxnSpPr>
          <p:spPr>
            <a:xfrm>
              <a:off x="11582436" y="0"/>
              <a:ext cx="0"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6" name="Google Shape;216;p18"/>
            <p:cNvCxnSpPr/>
            <p:nvPr/>
          </p:nvCxnSpPr>
          <p:spPr>
            <a:xfrm>
              <a:off x="2819" y="386485"/>
              <a:ext cx="12188952" cy="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7" name="Google Shape;217;p18"/>
            <p:cNvCxnSpPr/>
            <p:nvPr/>
          </p:nvCxnSpPr>
          <p:spPr>
            <a:xfrm>
              <a:off x="2819" y="1611181"/>
              <a:ext cx="12188952" cy="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8" name="Google Shape;218;p18"/>
            <p:cNvCxnSpPr/>
            <p:nvPr/>
          </p:nvCxnSpPr>
          <p:spPr>
            <a:xfrm>
              <a:off x="2819" y="2835877"/>
              <a:ext cx="12188952" cy="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19" name="Google Shape;219;p18"/>
            <p:cNvCxnSpPr/>
            <p:nvPr/>
          </p:nvCxnSpPr>
          <p:spPr>
            <a:xfrm>
              <a:off x="2819" y="4060573"/>
              <a:ext cx="12188952" cy="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20" name="Google Shape;220;p18"/>
            <p:cNvCxnSpPr/>
            <p:nvPr/>
          </p:nvCxnSpPr>
          <p:spPr>
            <a:xfrm>
              <a:off x="2819" y="5285269"/>
              <a:ext cx="12188952" cy="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21" name="Google Shape;221;p18"/>
            <p:cNvCxnSpPr/>
            <p:nvPr/>
          </p:nvCxnSpPr>
          <p:spPr>
            <a:xfrm>
              <a:off x="2819" y="6509965"/>
              <a:ext cx="12188952" cy="0"/>
            </a:xfrm>
            <a:prstGeom prst="straightConnector1">
              <a:avLst/>
            </a:prstGeom>
            <a:noFill/>
            <a:ln w="9525" cap="flat" cmpd="sng">
              <a:solidFill>
                <a:srgbClr val="D8D8D8">
                  <a:alpha val="29803"/>
                </a:srgbClr>
              </a:solidFill>
              <a:prstDash val="solid"/>
              <a:miter lim="800000"/>
              <a:headEnd type="none" w="sm" len="sm"/>
              <a:tailEnd type="none" w="sm" len="sm"/>
            </a:ln>
          </p:spPr>
        </p:cxnSp>
        <p:grpSp>
          <p:nvGrpSpPr>
            <p:cNvPr id="222" name="Google Shape;222;p18"/>
            <p:cNvGrpSpPr/>
            <p:nvPr/>
          </p:nvGrpSpPr>
          <p:grpSpPr>
            <a:xfrm>
              <a:off x="-1" y="0"/>
              <a:ext cx="12192001" cy="6858000"/>
              <a:chOff x="-1" y="0"/>
              <a:chExt cx="12192001" cy="6858000"/>
            </a:xfrm>
          </p:grpSpPr>
          <p:cxnSp>
            <p:nvCxnSpPr>
              <p:cNvPr id="223" name="Google Shape;223;p18"/>
              <p:cNvCxnSpPr/>
              <p:nvPr/>
            </p:nvCxnSpPr>
            <p:spPr>
              <a:xfrm>
                <a:off x="225425"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24" name="Google Shape;224;p18"/>
              <p:cNvCxnSpPr/>
              <p:nvPr/>
            </p:nvCxnSpPr>
            <p:spPr>
              <a:xfrm>
                <a:off x="1449154"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25" name="Google Shape;225;p18"/>
              <p:cNvCxnSpPr/>
              <p:nvPr/>
            </p:nvCxnSpPr>
            <p:spPr>
              <a:xfrm>
                <a:off x="2665982"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26" name="Google Shape;226;p18"/>
              <p:cNvCxnSpPr/>
              <p:nvPr/>
            </p:nvCxnSpPr>
            <p:spPr>
              <a:xfrm>
                <a:off x="3885119"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27" name="Google Shape;227;p18"/>
              <p:cNvCxnSpPr/>
              <p:nvPr/>
            </p:nvCxnSpPr>
            <p:spPr>
              <a:xfrm>
                <a:off x="5106502"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grpSp>
            <p:nvGrpSpPr>
              <p:cNvPr id="228" name="Google Shape;228;p18"/>
              <p:cNvGrpSpPr/>
              <p:nvPr/>
            </p:nvGrpSpPr>
            <p:grpSpPr>
              <a:xfrm>
                <a:off x="6327885" y="0"/>
                <a:ext cx="5864115" cy="5898673"/>
                <a:chOff x="6327885" y="0"/>
                <a:chExt cx="5864115" cy="5898673"/>
              </a:xfrm>
            </p:grpSpPr>
            <p:cxnSp>
              <p:nvCxnSpPr>
                <p:cNvPr id="229" name="Google Shape;229;p18"/>
                <p:cNvCxnSpPr/>
                <p:nvPr/>
              </p:nvCxnSpPr>
              <p:spPr>
                <a:xfrm>
                  <a:off x="6327885" y="0"/>
                  <a:ext cx="5864115" cy="5898673"/>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30" name="Google Shape;230;p18"/>
                <p:cNvCxnSpPr/>
                <p:nvPr/>
              </p:nvCxnSpPr>
              <p:spPr>
                <a:xfrm>
                  <a:off x="7549268" y="0"/>
                  <a:ext cx="4642732" cy="4672425"/>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31" name="Google Shape;231;p18"/>
                <p:cNvCxnSpPr/>
                <p:nvPr/>
              </p:nvCxnSpPr>
              <p:spPr>
                <a:xfrm>
                  <a:off x="8772997" y="0"/>
                  <a:ext cx="3419003" cy="3456749"/>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32" name="Google Shape;232;p18"/>
                <p:cNvCxnSpPr/>
                <p:nvPr/>
              </p:nvCxnSpPr>
              <p:spPr>
                <a:xfrm>
                  <a:off x="9982200" y="0"/>
                  <a:ext cx="2209800" cy="2226469"/>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33" name="Google Shape;233;p18"/>
                <p:cNvCxnSpPr/>
                <p:nvPr/>
              </p:nvCxnSpPr>
              <p:spPr>
                <a:xfrm>
                  <a:off x="11199019" y="0"/>
                  <a:ext cx="992981" cy="1002506"/>
                </a:xfrm>
                <a:prstGeom prst="straightConnector1">
                  <a:avLst/>
                </a:prstGeom>
                <a:noFill/>
                <a:ln w="9525" cap="flat" cmpd="sng">
                  <a:solidFill>
                    <a:srgbClr val="D8D8D8">
                      <a:alpha val="29803"/>
                    </a:srgbClr>
                  </a:solidFill>
                  <a:prstDash val="solid"/>
                  <a:miter lim="800000"/>
                  <a:headEnd type="none" w="sm" len="sm"/>
                  <a:tailEnd type="none" w="sm" len="sm"/>
                </a:ln>
              </p:spPr>
            </p:cxnSp>
          </p:grpSp>
          <p:cxnSp>
            <p:nvCxnSpPr>
              <p:cNvPr id="234" name="Google Shape;234;p18"/>
              <p:cNvCxnSpPr/>
              <p:nvPr/>
            </p:nvCxnSpPr>
            <p:spPr>
              <a:xfrm rot="10800000">
                <a:off x="-1" y="1012053"/>
                <a:ext cx="5828811" cy="5845945"/>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35" name="Google Shape;235;p18"/>
              <p:cNvCxnSpPr/>
              <p:nvPr/>
            </p:nvCxnSpPr>
            <p:spPr>
              <a:xfrm rot="10800000">
                <a:off x="-1" y="2227340"/>
                <a:ext cx="4614781" cy="4630658"/>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36" name="Google Shape;236;p18"/>
              <p:cNvCxnSpPr/>
              <p:nvPr/>
            </p:nvCxnSpPr>
            <p:spPr>
              <a:xfrm rot="10800000">
                <a:off x="-1" y="3432149"/>
                <a:ext cx="3398419" cy="3425849"/>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37" name="Google Shape;237;p18"/>
              <p:cNvCxnSpPr/>
              <p:nvPr/>
            </p:nvCxnSpPr>
            <p:spPr>
              <a:xfrm rot="10800000">
                <a:off x="-1" y="4651431"/>
                <a:ext cx="2196496" cy="2206567"/>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38" name="Google Shape;238;p18"/>
              <p:cNvCxnSpPr/>
              <p:nvPr/>
            </p:nvCxnSpPr>
            <p:spPr>
              <a:xfrm rot="10800000">
                <a:off x="-1" y="5864453"/>
                <a:ext cx="987003" cy="993545"/>
              </a:xfrm>
              <a:prstGeom prst="straightConnector1">
                <a:avLst/>
              </a:prstGeom>
              <a:noFill/>
              <a:ln w="9525" cap="flat" cmpd="sng">
                <a:solidFill>
                  <a:srgbClr val="D8D8D8">
                    <a:alpha val="29803"/>
                  </a:srgbClr>
                </a:solidFill>
                <a:prstDash val="solid"/>
                <a:miter lim="800000"/>
                <a:headEnd type="none" w="sm" len="sm"/>
                <a:tailEnd type="none" w="sm" len="sm"/>
              </a:ln>
            </p:spPr>
          </p:cxnSp>
        </p:grpSp>
        <p:grpSp>
          <p:nvGrpSpPr>
            <p:cNvPr id="239" name="Google Shape;239;p18"/>
            <p:cNvGrpSpPr/>
            <p:nvPr/>
          </p:nvGrpSpPr>
          <p:grpSpPr>
            <a:xfrm flipH="1">
              <a:off x="0" y="0"/>
              <a:ext cx="12192001" cy="6858000"/>
              <a:chOff x="-1" y="0"/>
              <a:chExt cx="12192001" cy="6858000"/>
            </a:xfrm>
          </p:grpSpPr>
          <p:cxnSp>
            <p:nvCxnSpPr>
              <p:cNvPr id="240" name="Google Shape;240;p18"/>
              <p:cNvCxnSpPr/>
              <p:nvPr/>
            </p:nvCxnSpPr>
            <p:spPr>
              <a:xfrm>
                <a:off x="225425"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41" name="Google Shape;241;p18"/>
              <p:cNvCxnSpPr/>
              <p:nvPr/>
            </p:nvCxnSpPr>
            <p:spPr>
              <a:xfrm>
                <a:off x="1449154"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42" name="Google Shape;242;p18"/>
              <p:cNvCxnSpPr/>
              <p:nvPr/>
            </p:nvCxnSpPr>
            <p:spPr>
              <a:xfrm>
                <a:off x="2665982"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43" name="Google Shape;243;p18"/>
              <p:cNvCxnSpPr/>
              <p:nvPr/>
            </p:nvCxnSpPr>
            <p:spPr>
              <a:xfrm>
                <a:off x="3885119"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44" name="Google Shape;244;p18"/>
              <p:cNvCxnSpPr/>
              <p:nvPr/>
            </p:nvCxnSpPr>
            <p:spPr>
              <a:xfrm>
                <a:off x="5106502" y="0"/>
                <a:ext cx="6815931" cy="6858000"/>
              </a:xfrm>
              <a:prstGeom prst="straightConnector1">
                <a:avLst/>
              </a:prstGeom>
              <a:noFill/>
              <a:ln w="9525" cap="flat" cmpd="sng">
                <a:solidFill>
                  <a:srgbClr val="D8D8D8">
                    <a:alpha val="29803"/>
                  </a:srgbClr>
                </a:solidFill>
                <a:prstDash val="solid"/>
                <a:miter lim="800000"/>
                <a:headEnd type="none" w="sm" len="sm"/>
                <a:tailEnd type="none" w="sm" len="sm"/>
              </a:ln>
            </p:spPr>
          </p:cxnSp>
          <p:grpSp>
            <p:nvGrpSpPr>
              <p:cNvPr id="245" name="Google Shape;245;p18"/>
              <p:cNvGrpSpPr/>
              <p:nvPr/>
            </p:nvGrpSpPr>
            <p:grpSpPr>
              <a:xfrm>
                <a:off x="6327885" y="0"/>
                <a:ext cx="5864115" cy="5898673"/>
                <a:chOff x="6327885" y="0"/>
                <a:chExt cx="5864115" cy="5898673"/>
              </a:xfrm>
            </p:grpSpPr>
            <p:cxnSp>
              <p:nvCxnSpPr>
                <p:cNvPr id="246" name="Google Shape;246;p18"/>
                <p:cNvCxnSpPr/>
                <p:nvPr/>
              </p:nvCxnSpPr>
              <p:spPr>
                <a:xfrm>
                  <a:off x="6327885" y="0"/>
                  <a:ext cx="5864115" cy="5898673"/>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47" name="Google Shape;247;p18"/>
                <p:cNvCxnSpPr/>
                <p:nvPr/>
              </p:nvCxnSpPr>
              <p:spPr>
                <a:xfrm>
                  <a:off x="7549268" y="0"/>
                  <a:ext cx="4642732" cy="4672425"/>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48" name="Google Shape;248;p18"/>
                <p:cNvCxnSpPr/>
                <p:nvPr/>
              </p:nvCxnSpPr>
              <p:spPr>
                <a:xfrm>
                  <a:off x="8772997" y="0"/>
                  <a:ext cx="3419003" cy="3456749"/>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49" name="Google Shape;249;p18"/>
                <p:cNvCxnSpPr/>
                <p:nvPr/>
              </p:nvCxnSpPr>
              <p:spPr>
                <a:xfrm>
                  <a:off x="9982200" y="0"/>
                  <a:ext cx="2209800" cy="2226469"/>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50" name="Google Shape;250;p18"/>
                <p:cNvCxnSpPr/>
                <p:nvPr/>
              </p:nvCxnSpPr>
              <p:spPr>
                <a:xfrm>
                  <a:off x="11199019" y="0"/>
                  <a:ext cx="992981" cy="1002506"/>
                </a:xfrm>
                <a:prstGeom prst="straightConnector1">
                  <a:avLst/>
                </a:prstGeom>
                <a:noFill/>
                <a:ln w="9525" cap="flat" cmpd="sng">
                  <a:solidFill>
                    <a:srgbClr val="D8D8D8">
                      <a:alpha val="29803"/>
                    </a:srgbClr>
                  </a:solidFill>
                  <a:prstDash val="solid"/>
                  <a:miter lim="800000"/>
                  <a:headEnd type="none" w="sm" len="sm"/>
                  <a:tailEnd type="none" w="sm" len="sm"/>
                </a:ln>
              </p:spPr>
            </p:cxnSp>
          </p:grpSp>
          <p:cxnSp>
            <p:nvCxnSpPr>
              <p:cNvPr id="251" name="Google Shape;251;p18"/>
              <p:cNvCxnSpPr/>
              <p:nvPr/>
            </p:nvCxnSpPr>
            <p:spPr>
              <a:xfrm rot="10800000">
                <a:off x="-1" y="1012053"/>
                <a:ext cx="5828811" cy="5845945"/>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52" name="Google Shape;252;p18"/>
              <p:cNvCxnSpPr/>
              <p:nvPr/>
            </p:nvCxnSpPr>
            <p:spPr>
              <a:xfrm rot="10800000">
                <a:off x="-1" y="2227340"/>
                <a:ext cx="4614781" cy="4630658"/>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53" name="Google Shape;253;p18"/>
              <p:cNvCxnSpPr/>
              <p:nvPr/>
            </p:nvCxnSpPr>
            <p:spPr>
              <a:xfrm rot="10800000">
                <a:off x="-1" y="3432149"/>
                <a:ext cx="3398419" cy="3425849"/>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54" name="Google Shape;254;p18"/>
              <p:cNvCxnSpPr/>
              <p:nvPr/>
            </p:nvCxnSpPr>
            <p:spPr>
              <a:xfrm rot="10800000">
                <a:off x="-1" y="4651431"/>
                <a:ext cx="2196496" cy="2206567"/>
              </a:xfrm>
              <a:prstGeom prst="straightConnector1">
                <a:avLst/>
              </a:prstGeom>
              <a:noFill/>
              <a:ln w="9525" cap="flat" cmpd="sng">
                <a:solidFill>
                  <a:srgbClr val="D8D8D8">
                    <a:alpha val="29803"/>
                  </a:srgbClr>
                </a:solidFill>
                <a:prstDash val="solid"/>
                <a:miter lim="800000"/>
                <a:headEnd type="none" w="sm" len="sm"/>
                <a:tailEnd type="none" w="sm" len="sm"/>
              </a:ln>
            </p:spPr>
          </p:cxnSp>
          <p:cxnSp>
            <p:nvCxnSpPr>
              <p:cNvPr id="255" name="Google Shape;255;p18"/>
              <p:cNvCxnSpPr/>
              <p:nvPr/>
            </p:nvCxnSpPr>
            <p:spPr>
              <a:xfrm rot="10800000">
                <a:off x="-1" y="5864453"/>
                <a:ext cx="987003" cy="993545"/>
              </a:xfrm>
              <a:prstGeom prst="straightConnector1">
                <a:avLst/>
              </a:prstGeom>
              <a:noFill/>
              <a:ln w="9525" cap="flat" cmpd="sng">
                <a:solidFill>
                  <a:srgbClr val="D8D8D8">
                    <a:alpha val="29803"/>
                  </a:srgbClr>
                </a:solidFill>
                <a:prstDash val="solid"/>
                <a:miter lim="800000"/>
                <a:headEnd type="none" w="sm" len="sm"/>
                <a:tailEnd type="none" w="sm" len="sm"/>
              </a:ln>
            </p:spPr>
          </p:cxnSp>
        </p:grpSp>
      </p:grpSp>
      <p:sp>
        <p:nvSpPr>
          <p:cNvPr id="256" name="Google Shape;256;p18"/>
          <p:cNvSpPr txBox="1">
            <a:spLocks noGrp="1"/>
          </p:cNvSpPr>
          <p:nvPr>
            <p:ph type="ftr" idx="11"/>
          </p:nvPr>
        </p:nvSpPr>
        <p:spPr>
          <a:xfrm>
            <a:off x="609601" y="6289679"/>
            <a:ext cx="6128030" cy="22243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7" name="Google Shape;257;p18"/>
          <p:cNvSpPr txBox="1">
            <a:spLocks noGrp="1"/>
          </p:cNvSpPr>
          <p:nvPr>
            <p:ph type="dt" idx="10"/>
          </p:nvPr>
        </p:nvSpPr>
        <p:spPr>
          <a:xfrm>
            <a:off x="8992717" y="6289679"/>
            <a:ext cx="1267271" cy="22243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8" name="Google Shape;258;p18"/>
          <p:cNvSpPr txBox="1">
            <a:spLocks noGrp="1"/>
          </p:cNvSpPr>
          <p:nvPr>
            <p:ph type="sldNum" idx="12"/>
          </p:nvPr>
        </p:nvSpPr>
        <p:spPr>
          <a:xfrm>
            <a:off x="10665311" y="6289679"/>
            <a:ext cx="918882" cy="22243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带标题的内容" type="objTx">
  <p:cSld name="OBJECT_WITH_CAPTION_TEXT">
    <p:bg>
      <p:bgPr>
        <a:gradFill>
          <a:gsLst>
            <a:gs pos="0">
              <a:schemeClr val="accent1"/>
            </a:gs>
            <a:gs pos="100000">
              <a:srgbClr val="AF4329"/>
            </a:gs>
          </a:gsLst>
          <a:path path="circle">
            <a:fillToRect l="50000" t="50000" r="50000" b="50000"/>
          </a:path>
          <a:tileRect/>
        </a:gradFill>
        <a:effectLst/>
      </p:bgPr>
    </p:bg>
    <p:spTree>
      <p:nvGrpSpPr>
        <p:cNvPr id="1" name="Shape 259"/>
        <p:cNvGrpSpPr/>
        <p:nvPr/>
      </p:nvGrpSpPr>
      <p:grpSpPr>
        <a:xfrm>
          <a:off x="0" y="0"/>
          <a:ext cx="0" cy="0"/>
          <a:chOff x="0" y="0"/>
          <a:chExt cx="0" cy="0"/>
        </a:xfrm>
      </p:grpSpPr>
      <p:grpSp>
        <p:nvGrpSpPr>
          <p:cNvPr id="260" name="Google Shape;260;p19"/>
          <p:cNvGrpSpPr/>
          <p:nvPr/>
        </p:nvGrpSpPr>
        <p:grpSpPr>
          <a:xfrm>
            <a:off x="-1" y="0"/>
            <a:ext cx="12192002" cy="6858000"/>
            <a:chOff x="-1" y="0"/>
            <a:chExt cx="12192002" cy="6858000"/>
          </a:xfrm>
        </p:grpSpPr>
        <p:cxnSp>
          <p:nvCxnSpPr>
            <p:cNvPr id="261" name="Google Shape;261;p19"/>
            <p:cNvCxnSpPr/>
            <p:nvPr/>
          </p:nvCxnSpPr>
          <p:spPr>
            <a:xfrm>
              <a:off x="610194"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62" name="Google Shape;262;p19"/>
            <p:cNvCxnSpPr/>
            <p:nvPr/>
          </p:nvCxnSpPr>
          <p:spPr>
            <a:xfrm>
              <a:off x="1829332"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63" name="Google Shape;263;p19"/>
            <p:cNvCxnSpPr/>
            <p:nvPr/>
          </p:nvCxnSpPr>
          <p:spPr>
            <a:xfrm>
              <a:off x="3048470"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64" name="Google Shape;264;p19"/>
            <p:cNvCxnSpPr/>
            <p:nvPr/>
          </p:nvCxnSpPr>
          <p:spPr>
            <a:xfrm>
              <a:off x="4267608"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65" name="Google Shape;265;p19"/>
            <p:cNvCxnSpPr/>
            <p:nvPr/>
          </p:nvCxnSpPr>
          <p:spPr>
            <a:xfrm>
              <a:off x="5486746"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66" name="Google Shape;266;p19"/>
            <p:cNvCxnSpPr/>
            <p:nvPr/>
          </p:nvCxnSpPr>
          <p:spPr>
            <a:xfrm>
              <a:off x="6705884"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67" name="Google Shape;267;p19"/>
            <p:cNvCxnSpPr/>
            <p:nvPr/>
          </p:nvCxnSpPr>
          <p:spPr>
            <a:xfrm>
              <a:off x="7925022"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68" name="Google Shape;268;p19"/>
            <p:cNvCxnSpPr/>
            <p:nvPr/>
          </p:nvCxnSpPr>
          <p:spPr>
            <a:xfrm>
              <a:off x="9144160"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69" name="Google Shape;269;p19"/>
            <p:cNvCxnSpPr/>
            <p:nvPr/>
          </p:nvCxnSpPr>
          <p:spPr>
            <a:xfrm>
              <a:off x="10363298"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70" name="Google Shape;270;p19"/>
            <p:cNvCxnSpPr/>
            <p:nvPr/>
          </p:nvCxnSpPr>
          <p:spPr>
            <a:xfrm>
              <a:off x="11582436"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71" name="Google Shape;271;p19"/>
            <p:cNvCxnSpPr/>
            <p:nvPr/>
          </p:nvCxnSpPr>
          <p:spPr>
            <a:xfrm>
              <a:off x="2819" y="386485"/>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72" name="Google Shape;272;p19"/>
            <p:cNvCxnSpPr/>
            <p:nvPr/>
          </p:nvCxnSpPr>
          <p:spPr>
            <a:xfrm>
              <a:off x="2819" y="1611181"/>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73" name="Google Shape;273;p19"/>
            <p:cNvCxnSpPr/>
            <p:nvPr/>
          </p:nvCxnSpPr>
          <p:spPr>
            <a:xfrm>
              <a:off x="2819" y="2835877"/>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74" name="Google Shape;274;p19"/>
            <p:cNvCxnSpPr/>
            <p:nvPr/>
          </p:nvCxnSpPr>
          <p:spPr>
            <a:xfrm>
              <a:off x="2819" y="4060573"/>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75" name="Google Shape;275;p19"/>
            <p:cNvCxnSpPr/>
            <p:nvPr/>
          </p:nvCxnSpPr>
          <p:spPr>
            <a:xfrm>
              <a:off x="2819" y="5285269"/>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76" name="Google Shape;276;p19"/>
            <p:cNvCxnSpPr/>
            <p:nvPr/>
          </p:nvCxnSpPr>
          <p:spPr>
            <a:xfrm>
              <a:off x="2819" y="6509965"/>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grpSp>
          <p:nvGrpSpPr>
            <p:cNvPr id="277" name="Google Shape;277;p19"/>
            <p:cNvGrpSpPr/>
            <p:nvPr/>
          </p:nvGrpSpPr>
          <p:grpSpPr>
            <a:xfrm>
              <a:off x="-1" y="0"/>
              <a:ext cx="12192001" cy="6858000"/>
              <a:chOff x="-1" y="0"/>
              <a:chExt cx="12192001" cy="6858000"/>
            </a:xfrm>
          </p:grpSpPr>
          <p:cxnSp>
            <p:nvCxnSpPr>
              <p:cNvPr id="278" name="Google Shape;278;p19"/>
              <p:cNvCxnSpPr/>
              <p:nvPr/>
            </p:nvCxnSpPr>
            <p:spPr>
              <a:xfrm>
                <a:off x="225425"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79" name="Google Shape;279;p19"/>
              <p:cNvCxnSpPr/>
              <p:nvPr/>
            </p:nvCxnSpPr>
            <p:spPr>
              <a:xfrm>
                <a:off x="1449154"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80" name="Google Shape;280;p19"/>
              <p:cNvCxnSpPr/>
              <p:nvPr/>
            </p:nvCxnSpPr>
            <p:spPr>
              <a:xfrm>
                <a:off x="2665982"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81" name="Google Shape;281;p19"/>
              <p:cNvCxnSpPr/>
              <p:nvPr/>
            </p:nvCxnSpPr>
            <p:spPr>
              <a:xfrm>
                <a:off x="3885119"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82" name="Google Shape;282;p19"/>
              <p:cNvCxnSpPr/>
              <p:nvPr/>
            </p:nvCxnSpPr>
            <p:spPr>
              <a:xfrm>
                <a:off x="5106502"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grpSp>
            <p:nvGrpSpPr>
              <p:cNvPr id="283" name="Google Shape;283;p19"/>
              <p:cNvGrpSpPr/>
              <p:nvPr/>
            </p:nvGrpSpPr>
            <p:grpSpPr>
              <a:xfrm>
                <a:off x="6327885" y="0"/>
                <a:ext cx="5864115" cy="5898673"/>
                <a:chOff x="6327885" y="0"/>
                <a:chExt cx="5864115" cy="5898673"/>
              </a:xfrm>
            </p:grpSpPr>
            <p:cxnSp>
              <p:nvCxnSpPr>
                <p:cNvPr id="284" name="Google Shape;284;p19"/>
                <p:cNvCxnSpPr/>
                <p:nvPr/>
              </p:nvCxnSpPr>
              <p:spPr>
                <a:xfrm>
                  <a:off x="6327885" y="0"/>
                  <a:ext cx="5864115" cy="5898673"/>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85" name="Google Shape;285;p19"/>
                <p:cNvCxnSpPr/>
                <p:nvPr/>
              </p:nvCxnSpPr>
              <p:spPr>
                <a:xfrm>
                  <a:off x="7549268" y="0"/>
                  <a:ext cx="4642732" cy="467242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86" name="Google Shape;286;p19"/>
                <p:cNvCxnSpPr/>
                <p:nvPr/>
              </p:nvCxnSpPr>
              <p:spPr>
                <a:xfrm>
                  <a:off x="8772997" y="0"/>
                  <a:ext cx="3419003" cy="34567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87" name="Google Shape;287;p19"/>
                <p:cNvCxnSpPr/>
                <p:nvPr/>
              </p:nvCxnSpPr>
              <p:spPr>
                <a:xfrm>
                  <a:off x="9982200" y="0"/>
                  <a:ext cx="2209800" cy="222646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88" name="Google Shape;288;p19"/>
                <p:cNvCxnSpPr/>
                <p:nvPr/>
              </p:nvCxnSpPr>
              <p:spPr>
                <a:xfrm>
                  <a:off x="11199019" y="0"/>
                  <a:ext cx="992981" cy="1002506"/>
                </a:xfrm>
                <a:prstGeom prst="straightConnector1">
                  <a:avLst/>
                </a:prstGeom>
                <a:noFill/>
                <a:ln w="9525" cap="flat" cmpd="sng">
                  <a:solidFill>
                    <a:srgbClr val="A43E27">
                      <a:alpha val="24705"/>
                    </a:srgbClr>
                  </a:solidFill>
                  <a:prstDash val="solid"/>
                  <a:miter lim="800000"/>
                  <a:headEnd type="none" w="sm" len="sm"/>
                  <a:tailEnd type="none" w="sm" len="sm"/>
                </a:ln>
              </p:spPr>
            </p:cxnSp>
          </p:grpSp>
          <p:cxnSp>
            <p:nvCxnSpPr>
              <p:cNvPr id="289" name="Google Shape;289;p19"/>
              <p:cNvCxnSpPr/>
              <p:nvPr/>
            </p:nvCxnSpPr>
            <p:spPr>
              <a:xfrm rot="10800000">
                <a:off x="-1" y="1012053"/>
                <a:ext cx="5828811" cy="584594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90" name="Google Shape;290;p19"/>
              <p:cNvCxnSpPr/>
              <p:nvPr/>
            </p:nvCxnSpPr>
            <p:spPr>
              <a:xfrm rot="10800000">
                <a:off x="-1" y="2227340"/>
                <a:ext cx="4614781" cy="4630658"/>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91" name="Google Shape;291;p19"/>
              <p:cNvCxnSpPr/>
              <p:nvPr/>
            </p:nvCxnSpPr>
            <p:spPr>
              <a:xfrm rot="10800000">
                <a:off x="-1" y="3432149"/>
                <a:ext cx="3398419" cy="34258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92" name="Google Shape;292;p19"/>
              <p:cNvCxnSpPr/>
              <p:nvPr/>
            </p:nvCxnSpPr>
            <p:spPr>
              <a:xfrm rot="10800000">
                <a:off x="-1" y="4651431"/>
                <a:ext cx="2196496" cy="2206567"/>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93" name="Google Shape;293;p19"/>
              <p:cNvCxnSpPr/>
              <p:nvPr/>
            </p:nvCxnSpPr>
            <p:spPr>
              <a:xfrm rot="10800000">
                <a:off x="-1" y="5864453"/>
                <a:ext cx="987003" cy="993545"/>
              </a:xfrm>
              <a:prstGeom prst="straightConnector1">
                <a:avLst/>
              </a:prstGeom>
              <a:noFill/>
              <a:ln w="9525" cap="flat" cmpd="sng">
                <a:solidFill>
                  <a:srgbClr val="A43E27">
                    <a:alpha val="24705"/>
                  </a:srgbClr>
                </a:solidFill>
                <a:prstDash val="solid"/>
                <a:miter lim="800000"/>
                <a:headEnd type="none" w="sm" len="sm"/>
                <a:tailEnd type="none" w="sm" len="sm"/>
              </a:ln>
            </p:spPr>
          </p:cxnSp>
        </p:grpSp>
        <p:grpSp>
          <p:nvGrpSpPr>
            <p:cNvPr id="294" name="Google Shape;294;p19"/>
            <p:cNvGrpSpPr/>
            <p:nvPr/>
          </p:nvGrpSpPr>
          <p:grpSpPr>
            <a:xfrm flipH="1">
              <a:off x="0" y="0"/>
              <a:ext cx="12192001" cy="6858000"/>
              <a:chOff x="-1" y="0"/>
              <a:chExt cx="12192001" cy="6858000"/>
            </a:xfrm>
          </p:grpSpPr>
          <p:cxnSp>
            <p:nvCxnSpPr>
              <p:cNvPr id="295" name="Google Shape;295;p19"/>
              <p:cNvCxnSpPr/>
              <p:nvPr/>
            </p:nvCxnSpPr>
            <p:spPr>
              <a:xfrm>
                <a:off x="225425"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96" name="Google Shape;296;p19"/>
              <p:cNvCxnSpPr/>
              <p:nvPr/>
            </p:nvCxnSpPr>
            <p:spPr>
              <a:xfrm>
                <a:off x="1449154"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97" name="Google Shape;297;p19"/>
              <p:cNvCxnSpPr/>
              <p:nvPr/>
            </p:nvCxnSpPr>
            <p:spPr>
              <a:xfrm>
                <a:off x="2665982"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98" name="Google Shape;298;p19"/>
              <p:cNvCxnSpPr/>
              <p:nvPr/>
            </p:nvCxnSpPr>
            <p:spPr>
              <a:xfrm>
                <a:off x="3885119"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299" name="Google Shape;299;p19"/>
              <p:cNvCxnSpPr/>
              <p:nvPr/>
            </p:nvCxnSpPr>
            <p:spPr>
              <a:xfrm>
                <a:off x="5150644"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grpSp>
            <p:nvGrpSpPr>
              <p:cNvPr id="300" name="Google Shape;300;p19"/>
              <p:cNvGrpSpPr/>
              <p:nvPr/>
            </p:nvGrpSpPr>
            <p:grpSpPr>
              <a:xfrm>
                <a:off x="6327885" y="0"/>
                <a:ext cx="5864115" cy="5898673"/>
                <a:chOff x="6327885" y="0"/>
                <a:chExt cx="5864115" cy="5898673"/>
              </a:xfrm>
            </p:grpSpPr>
            <p:cxnSp>
              <p:nvCxnSpPr>
                <p:cNvPr id="301" name="Google Shape;301;p19"/>
                <p:cNvCxnSpPr/>
                <p:nvPr/>
              </p:nvCxnSpPr>
              <p:spPr>
                <a:xfrm>
                  <a:off x="6327885" y="0"/>
                  <a:ext cx="5864115" cy="5898673"/>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02" name="Google Shape;302;p19"/>
                <p:cNvCxnSpPr/>
                <p:nvPr/>
              </p:nvCxnSpPr>
              <p:spPr>
                <a:xfrm>
                  <a:off x="7549268" y="0"/>
                  <a:ext cx="4642732" cy="467242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03" name="Google Shape;303;p19"/>
                <p:cNvCxnSpPr/>
                <p:nvPr/>
              </p:nvCxnSpPr>
              <p:spPr>
                <a:xfrm>
                  <a:off x="8772997" y="0"/>
                  <a:ext cx="3419003" cy="34567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04" name="Google Shape;304;p19"/>
                <p:cNvCxnSpPr/>
                <p:nvPr/>
              </p:nvCxnSpPr>
              <p:spPr>
                <a:xfrm>
                  <a:off x="9982200" y="0"/>
                  <a:ext cx="2209800" cy="222646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05" name="Google Shape;305;p19"/>
                <p:cNvCxnSpPr/>
                <p:nvPr/>
              </p:nvCxnSpPr>
              <p:spPr>
                <a:xfrm>
                  <a:off x="11199019" y="0"/>
                  <a:ext cx="992981" cy="1002506"/>
                </a:xfrm>
                <a:prstGeom prst="straightConnector1">
                  <a:avLst/>
                </a:prstGeom>
                <a:noFill/>
                <a:ln w="9525" cap="flat" cmpd="sng">
                  <a:solidFill>
                    <a:srgbClr val="A43E27">
                      <a:alpha val="24705"/>
                    </a:srgbClr>
                  </a:solidFill>
                  <a:prstDash val="solid"/>
                  <a:miter lim="800000"/>
                  <a:headEnd type="none" w="sm" len="sm"/>
                  <a:tailEnd type="none" w="sm" len="sm"/>
                </a:ln>
              </p:spPr>
            </p:cxnSp>
          </p:grpSp>
          <p:cxnSp>
            <p:nvCxnSpPr>
              <p:cNvPr id="306" name="Google Shape;306;p19"/>
              <p:cNvCxnSpPr/>
              <p:nvPr/>
            </p:nvCxnSpPr>
            <p:spPr>
              <a:xfrm rot="10800000">
                <a:off x="-1" y="1012053"/>
                <a:ext cx="5828811" cy="584594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07" name="Google Shape;307;p19"/>
              <p:cNvCxnSpPr/>
              <p:nvPr/>
            </p:nvCxnSpPr>
            <p:spPr>
              <a:xfrm rot="10800000">
                <a:off x="-1" y="2227340"/>
                <a:ext cx="4614781" cy="4630658"/>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08" name="Google Shape;308;p19"/>
              <p:cNvCxnSpPr/>
              <p:nvPr/>
            </p:nvCxnSpPr>
            <p:spPr>
              <a:xfrm rot="10800000">
                <a:off x="-1" y="3432149"/>
                <a:ext cx="3398419" cy="34258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09" name="Google Shape;309;p19"/>
              <p:cNvCxnSpPr/>
              <p:nvPr/>
            </p:nvCxnSpPr>
            <p:spPr>
              <a:xfrm rot="10800000">
                <a:off x="-1" y="4651431"/>
                <a:ext cx="2196496" cy="2206567"/>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10" name="Google Shape;310;p19"/>
              <p:cNvCxnSpPr/>
              <p:nvPr/>
            </p:nvCxnSpPr>
            <p:spPr>
              <a:xfrm rot="10800000">
                <a:off x="-1" y="5864453"/>
                <a:ext cx="987003" cy="993545"/>
              </a:xfrm>
              <a:prstGeom prst="straightConnector1">
                <a:avLst/>
              </a:prstGeom>
              <a:noFill/>
              <a:ln w="9525" cap="flat" cmpd="sng">
                <a:solidFill>
                  <a:srgbClr val="A43E27">
                    <a:alpha val="24705"/>
                  </a:srgbClr>
                </a:solidFill>
                <a:prstDash val="solid"/>
                <a:miter lim="800000"/>
                <a:headEnd type="none" w="sm" len="sm"/>
                <a:tailEnd type="none" w="sm" len="sm"/>
              </a:ln>
            </p:spPr>
          </p:cxnSp>
        </p:grpSp>
      </p:grpSp>
      <p:sp>
        <p:nvSpPr>
          <p:cNvPr id="311" name="Google Shape;311;p19"/>
          <p:cNvSpPr/>
          <p:nvPr/>
        </p:nvSpPr>
        <p:spPr>
          <a:xfrm>
            <a:off x="0" y="0"/>
            <a:ext cx="7315200" cy="6858000"/>
          </a:xfrm>
          <a:prstGeom prst="rect">
            <a:avLst/>
          </a:prstGeom>
          <a:gradFill>
            <a:gsLst>
              <a:gs pos="0">
                <a:schemeClr val="lt1"/>
              </a:gs>
              <a:gs pos="69000">
                <a:schemeClr val="lt1"/>
              </a:gs>
              <a:gs pos="100000">
                <a:srgbClr val="F2F2F2"/>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icrosoft Yahei"/>
              <a:ea typeface="Microsoft Yahei"/>
              <a:cs typeface="Microsoft Yahei"/>
              <a:sym typeface="Microsoft Yahei"/>
            </a:endParaRPr>
          </a:p>
        </p:txBody>
      </p:sp>
      <p:sp>
        <p:nvSpPr>
          <p:cNvPr id="312" name="Google Shape;312;p19"/>
          <p:cNvSpPr txBox="1">
            <a:spLocks noGrp="1"/>
          </p:cNvSpPr>
          <p:nvPr>
            <p:ph type="title"/>
          </p:nvPr>
        </p:nvSpPr>
        <p:spPr>
          <a:xfrm>
            <a:off x="7913152" y="571500"/>
            <a:ext cx="3657600" cy="2197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Microsoft Yahei"/>
              <a:buNone/>
              <a:defRPr sz="2600">
                <a:solidFill>
                  <a:schemeClr val="lt1"/>
                </a:solidFill>
                <a:latin typeface="Microsoft Yahei"/>
                <a:ea typeface="Microsoft Yahei"/>
                <a:cs typeface="Microsoft Yahei"/>
                <a:sym typeface="Microsoft Yahe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3" name="Google Shape;313;p19"/>
          <p:cNvSpPr txBox="1">
            <a:spLocks noGrp="1"/>
          </p:cNvSpPr>
          <p:nvPr>
            <p:ph type="body" idx="1"/>
          </p:nvPr>
        </p:nvSpPr>
        <p:spPr>
          <a:xfrm>
            <a:off x="543197" y="571500"/>
            <a:ext cx="6217920" cy="5715000"/>
          </a:xfrm>
          <a:prstGeom prst="rect">
            <a:avLst/>
          </a:prstGeom>
          <a:noFill/>
          <a:ln>
            <a:noFill/>
          </a:ln>
        </p:spPr>
        <p:txBody>
          <a:bodyPr spcFirstLastPara="1" wrap="square" lIns="91425" tIns="45700" rIns="91425" bIns="45700" anchor="t" anchorCtr="0">
            <a:normAutofit/>
          </a:bodyPr>
          <a:lstStyle>
            <a:lvl1pPr marL="457200" lvl="0" indent="-355600" algn="l">
              <a:lnSpc>
                <a:spcPct val="90000"/>
              </a:lnSpc>
              <a:spcBef>
                <a:spcPts val="1800"/>
              </a:spcBef>
              <a:spcAft>
                <a:spcPts val="0"/>
              </a:spcAft>
              <a:buSzPts val="2000"/>
              <a:buChar char="▪"/>
              <a:defRPr sz="2000">
                <a:latin typeface="Microsoft Yahei"/>
                <a:ea typeface="Microsoft Yahei"/>
                <a:cs typeface="Microsoft Yahei"/>
                <a:sym typeface="Microsoft Yahei"/>
              </a:defRPr>
            </a:lvl1pPr>
            <a:lvl2pPr marL="914400" lvl="1" indent="-342900" algn="l">
              <a:lnSpc>
                <a:spcPct val="90000"/>
              </a:lnSpc>
              <a:spcBef>
                <a:spcPts val="1200"/>
              </a:spcBef>
              <a:spcAft>
                <a:spcPts val="0"/>
              </a:spcAft>
              <a:buSzPts val="1800"/>
              <a:buChar char="▪"/>
              <a:defRPr sz="1800">
                <a:latin typeface="Microsoft Yahei"/>
                <a:ea typeface="Microsoft Yahei"/>
                <a:cs typeface="Microsoft Yahei"/>
                <a:sym typeface="Microsoft Yahei"/>
              </a:defRPr>
            </a:lvl2pPr>
            <a:lvl3pPr marL="1371600" lvl="2" indent="-330200" algn="l">
              <a:lnSpc>
                <a:spcPct val="90000"/>
              </a:lnSpc>
              <a:spcBef>
                <a:spcPts val="800"/>
              </a:spcBef>
              <a:spcAft>
                <a:spcPts val="0"/>
              </a:spcAft>
              <a:buSzPts val="1600"/>
              <a:buChar char="▪"/>
              <a:defRPr sz="1600">
                <a:latin typeface="Microsoft Yahei"/>
                <a:ea typeface="Microsoft Yahei"/>
                <a:cs typeface="Microsoft Yahei"/>
                <a:sym typeface="Microsoft Yahei"/>
              </a:defRPr>
            </a:lvl3pPr>
            <a:lvl4pPr marL="1828800" lvl="3" indent="-317500" algn="l">
              <a:lnSpc>
                <a:spcPct val="90000"/>
              </a:lnSpc>
              <a:spcBef>
                <a:spcPts val="800"/>
              </a:spcBef>
              <a:spcAft>
                <a:spcPts val="0"/>
              </a:spcAft>
              <a:buSzPts val="1400"/>
              <a:buChar char="▪"/>
              <a:defRPr sz="1400">
                <a:latin typeface="Microsoft Yahei"/>
                <a:ea typeface="Microsoft Yahei"/>
                <a:cs typeface="Microsoft Yahei"/>
                <a:sym typeface="Microsoft Yahei"/>
              </a:defRPr>
            </a:lvl4pPr>
            <a:lvl5pPr marL="2286000" lvl="4" indent="-317500" algn="l">
              <a:lnSpc>
                <a:spcPct val="90000"/>
              </a:lnSpc>
              <a:spcBef>
                <a:spcPts val="600"/>
              </a:spcBef>
              <a:spcAft>
                <a:spcPts val="0"/>
              </a:spcAft>
              <a:buSzPts val="1400"/>
              <a:buChar char="▪"/>
              <a:defRPr sz="1400">
                <a:latin typeface="Microsoft Yahei"/>
                <a:ea typeface="Microsoft Yahei"/>
                <a:cs typeface="Microsoft Yahei"/>
                <a:sym typeface="Microsoft Yahei"/>
              </a:defRPr>
            </a:lvl5pPr>
            <a:lvl6pPr marL="2743200" lvl="5" indent="-355600" algn="l">
              <a:lnSpc>
                <a:spcPct val="90000"/>
              </a:lnSpc>
              <a:spcBef>
                <a:spcPts val="600"/>
              </a:spcBef>
              <a:spcAft>
                <a:spcPts val="0"/>
              </a:spcAft>
              <a:buSzPts val="2000"/>
              <a:buChar char="▪"/>
              <a:defRPr sz="2000"/>
            </a:lvl6pPr>
            <a:lvl7pPr marL="3200400" lvl="6" indent="-355600" algn="l">
              <a:lnSpc>
                <a:spcPct val="90000"/>
              </a:lnSpc>
              <a:spcBef>
                <a:spcPts val="600"/>
              </a:spcBef>
              <a:spcAft>
                <a:spcPts val="0"/>
              </a:spcAft>
              <a:buSzPts val="2000"/>
              <a:buChar char="▪"/>
              <a:defRPr sz="2000"/>
            </a:lvl7pPr>
            <a:lvl8pPr marL="3657600" lvl="7" indent="-355600" algn="l">
              <a:lnSpc>
                <a:spcPct val="90000"/>
              </a:lnSpc>
              <a:spcBef>
                <a:spcPts val="600"/>
              </a:spcBef>
              <a:spcAft>
                <a:spcPts val="0"/>
              </a:spcAft>
              <a:buSzPts val="2000"/>
              <a:buChar char="▪"/>
              <a:defRPr sz="2000"/>
            </a:lvl8pPr>
            <a:lvl9pPr marL="4114800" lvl="8" indent="-228600" algn="l">
              <a:lnSpc>
                <a:spcPct val="90000"/>
              </a:lnSpc>
              <a:spcBef>
                <a:spcPts val="600"/>
              </a:spcBef>
              <a:spcAft>
                <a:spcPts val="0"/>
              </a:spcAft>
              <a:buSzPts val="2000"/>
              <a:buNone/>
              <a:defRPr sz="2000"/>
            </a:lvl9pPr>
          </a:lstStyle>
          <a:p>
            <a:endParaRPr/>
          </a:p>
        </p:txBody>
      </p:sp>
      <p:sp>
        <p:nvSpPr>
          <p:cNvPr id="314" name="Google Shape;314;p19"/>
          <p:cNvSpPr txBox="1">
            <a:spLocks noGrp="1"/>
          </p:cNvSpPr>
          <p:nvPr>
            <p:ph type="body" idx="2"/>
          </p:nvPr>
        </p:nvSpPr>
        <p:spPr>
          <a:xfrm>
            <a:off x="7913152" y="2995012"/>
            <a:ext cx="3657600" cy="228595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600"/>
              <a:buNone/>
              <a:defRPr sz="1600">
                <a:solidFill>
                  <a:schemeClr val="lt1"/>
                </a:solidFill>
                <a:latin typeface="Microsoft Yahei"/>
                <a:ea typeface="Microsoft Yahei"/>
                <a:cs typeface="Microsoft Yahei"/>
                <a:sym typeface="Microsoft Yahei"/>
              </a:defRPr>
            </a:lvl1pPr>
            <a:lvl2pPr marL="914400" lvl="1" indent="-228600" algn="l">
              <a:lnSpc>
                <a:spcPct val="90000"/>
              </a:lnSpc>
              <a:spcBef>
                <a:spcPts val="1200"/>
              </a:spcBef>
              <a:spcAft>
                <a:spcPts val="0"/>
              </a:spcAft>
              <a:buSzPts val="1400"/>
              <a:buNone/>
              <a:defRPr sz="1400"/>
            </a:lvl2pPr>
            <a:lvl3pPr marL="1371600" lvl="2" indent="-228600" algn="l">
              <a:lnSpc>
                <a:spcPct val="90000"/>
              </a:lnSpc>
              <a:spcBef>
                <a:spcPts val="800"/>
              </a:spcBef>
              <a:spcAft>
                <a:spcPts val="0"/>
              </a:spcAft>
              <a:buSzPts val="1200"/>
              <a:buNone/>
              <a:defRPr sz="1200"/>
            </a:lvl3pPr>
            <a:lvl4pPr marL="1828800" lvl="3" indent="-228600" algn="l">
              <a:lnSpc>
                <a:spcPct val="90000"/>
              </a:lnSpc>
              <a:spcBef>
                <a:spcPts val="800"/>
              </a:spcBef>
              <a:spcAft>
                <a:spcPts val="0"/>
              </a:spcAft>
              <a:buSzPts val="1000"/>
              <a:buNone/>
              <a:defRPr sz="1000"/>
            </a:lvl4pPr>
            <a:lvl5pPr marL="2286000" lvl="4" indent="-228600" algn="l">
              <a:lnSpc>
                <a:spcPct val="90000"/>
              </a:lnSpc>
              <a:spcBef>
                <a:spcPts val="600"/>
              </a:spcBef>
              <a:spcAft>
                <a:spcPts val="0"/>
              </a:spcAft>
              <a:buSzPts val="1000"/>
              <a:buNone/>
              <a:defRPr sz="1000"/>
            </a:lvl5pPr>
            <a:lvl6pPr marL="2743200" lvl="5" indent="-228600" algn="l">
              <a:lnSpc>
                <a:spcPct val="90000"/>
              </a:lnSpc>
              <a:spcBef>
                <a:spcPts val="600"/>
              </a:spcBef>
              <a:spcAft>
                <a:spcPts val="0"/>
              </a:spcAft>
              <a:buSzPts val="1000"/>
              <a:buNone/>
              <a:defRPr sz="1000"/>
            </a:lvl6pPr>
            <a:lvl7pPr marL="3200400" lvl="6" indent="-228600" algn="l">
              <a:lnSpc>
                <a:spcPct val="90000"/>
              </a:lnSpc>
              <a:spcBef>
                <a:spcPts val="600"/>
              </a:spcBef>
              <a:spcAft>
                <a:spcPts val="0"/>
              </a:spcAft>
              <a:buSzPts val="1000"/>
              <a:buNone/>
              <a:defRPr sz="1000"/>
            </a:lvl7pPr>
            <a:lvl8pPr marL="3657600" lvl="7" indent="-228600" algn="l">
              <a:lnSpc>
                <a:spcPct val="90000"/>
              </a:lnSpc>
              <a:spcBef>
                <a:spcPts val="600"/>
              </a:spcBef>
              <a:spcAft>
                <a:spcPts val="0"/>
              </a:spcAft>
              <a:buSzPts val="1000"/>
              <a:buNone/>
              <a:defRPr sz="1000"/>
            </a:lvl8pPr>
            <a:lvl9pPr marL="4114800" lvl="8" indent="-228600" algn="l">
              <a:lnSpc>
                <a:spcPct val="90000"/>
              </a:lnSpc>
              <a:spcBef>
                <a:spcPts val="600"/>
              </a:spcBef>
              <a:spcAft>
                <a:spcPts val="0"/>
              </a:spcAft>
              <a:buSzPts val="1000"/>
              <a:buNone/>
              <a:defRPr sz="1000"/>
            </a:lvl9pPr>
          </a:lstStyle>
          <a:p>
            <a:endParaRPr/>
          </a:p>
        </p:txBody>
      </p:sp>
      <p:cxnSp>
        <p:nvCxnSpPr>
          <p:cNvPr id="315" name="Google Shape;315;p19"/>
          <p:cNvCxnSpPr/>
          <p:nvPr/>
        </p:nvCxnSpPr>
        <p:spPr>
          <a:xfrm>
            <a:off x="7923089" y="2895600"/>
            <a:ext cx="3659311" cy="0"/>
          </a:xfrm>
          <a:prstGeom prst="straightConnector1">
            <a:avLst/>
          </a:prstGeom>
          <a:noFill/>
          <a:ln w="19050" cap="flat" cmpd="sng">
            <a:solidFill>
              <a:schemeClr val="lt1"/>
            </a:solidFill>
            <a:prstDash val="solid"/>
            <a:miter lim="800000"/>
            <a:headEnd type="none" w="sm" len="sm"/>
            <a:tailEnd type="none" w="sm" len="sm"/>
          </a:ln>
        </p:spPr>
      </p:cxnSp>
      <p:sp>
        <p:nvSpPr>
          <p:cNvPr id="316" name="Google Shape;316;p19"/>
          <p:cNvSpPr txBox="1">
            <a:spLocks noGrp="1"/>
          </p:cNvSpPr>
          <p:nvPr>
            <p:ph type="ftr" idx="11"/>
          </p:nvPr>
        </p:nvSpPr>
        <p:spPr>
          <a:xfrm>
            <a:off x="609601" y="6289679"/>
            <a:ext cx="6128030" cy="22243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Microsoft Yahei"/>
                <a:ea typeface="Microsoft Yahei"/>
                <a:cs typeface="Microsoft Yahei"/>
                <a:sym typeface="Microsoft Yahe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7" name="Google Shape;317;p19"/>
          <p:cNvSpPr txBox="1">
            <a:spLocks noGrp="1"/>
          </p:cNvSpPr>
          <p:nvPr>
            <p:ph type="dt" idx="10"/>
          </p:nvPr>
        </p:nvSpPr>
        <p:spPr>
          <a:xfrm>
            <a:off x="8992717" y="6289679"/>
            <a:ext cx="1267271" cy="22243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lt1"/>
                </a:solidFill>
                <a:latin typeface="Microsoft Yahei"/>
                <a:ea typeface="Microsoft Yahei"/>
                <a:cs typeface="Microsoft Yahei"/>
                <a:sym typeface="Microsoft Yahe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8" name="Google Shape;318;p19"/>
          <p:cNvSpPr txBox="1">
            <a:spLocks noGrp="1"/>
          </p:cNvSpPr>
          <p:nvPr>
            <p:ph type="sldNum" idx="12"/>
          </p:nvPr>
        </p:nvSpPr>
        <p:spPr>
          <a:xfrm>
            <a:off x="10665311" y="6289679"/>
            <a:ext cx="918882" cy="22243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00">
                <a:solidFill>
                  <a:schemeClr val="lt1"/>
                </a:solidFill>
                <a:latin typeface="Microsoft Yahei"/>
                <a:ea typeface="Microsoft Yahei"/>
                <a:cs typeface="Microsoft Yahei"/>
                <a:sym typeface="Microsoft Yahei"/>
              </a:defRPr>
            </a:lvl1pPr>
            <a:lvl2pPr marL="0" lvl="1" indent="0" algn="r">
              <a:spcBef>
                <a:spcPts val="0"/>
              </a:spcBef>
              <a:buNone/>
              <a:defRPr sz="1100">
                <a:solidFill>
                  <a:schemeClr val="lt1"/>
                </a:solidFill>
                <a:latin typeface="Microsoft Yahei"/>
                <a:ea typeface="Microsoft Yahei"/>
                <a:cs typeface="Microsoft Yahei"/>
                <a:sym typeface="Microsoft Yahei"/>
              </a:defRPr>
            </a:lvl2pPr>
            <a:lvl3pPr marL="0" lvl="2" indent="0" algn="r">
              <a:spcBef>
                <a:spcPts val="0"/>
              </a:spcBef>
              <a:buNone/>
              <a:defRPr sz="1100">
                <a:solidFill>
                  <a:schemeClr val="lt1"/>
                </a:solidFill>
                <a:latin typeface="Microsoft Yahei"/>
                <a:ea typeface="Microsoft Yahei"/>
                <a:cs typeface="Microsoft Yahei"/>
                <a:sym typeface="Microsoft Yahei"/>
              </a:defRPr>
            </a:lvl3pPr>
            <a:lvl4pPr marL="0" lvl="3" indent="0" algn="r">
              <a:spcBef>
                <a:spcPts val="0"/>
              </a:spcBef>
              <a:buNone/>
              <a:defRPr sz="1100">
                <a:solidFill>
                  <a:schemeClr val="lt1"/>
                </a:solidFill>
                <a:latin typeface="Microsoft Yahei"/>
                <a:ea typeface="Microsoft Yahei"/>
                <a:cs typeface="Microsoft Yahei"/>
                <a:sym typeface="Microsoft Yahei"/>
              </a:defRPr>
            </a:lvl4pPr>
            <a:lvl5pPr marL="0" lvl="4" indent="0" algn="r">
              <a:spcBef>
                <a:spcPts val="0"/>
              </a:spcBef>
              <a:buNone/>
              <a:defRPr sz="1100">
                <a:solidFill>
                  <a:schemeClr val="lt1"/>
                </a:solidFill>
                <a:latin typeface="Microsoft Yahei"/>
                <a:ea typeface="Microsoft Yahei"/>
                <a:cs typeface="Microsoft Yahei"/>
                <a:sym typeface="Microsoft Yahei"/>
              </a:defRPr>
            </a:lvl5pPr>
            <a:lvl6pPr marL="0" lvl="5" indent="0" algn="r">
              <a:spcBef>
                <a:spcPts val="0"/>
              </a:spcBef>
              <a:buNone/>
              <a:defRPr sz="1100">
                <a:solidFill>
                  <a:schemeClr val="lt1"/>
                </a:solidFill>
                <a:latin typeface="Microsoft Yahei"/>
                <a:ea typeface="Microsoft Yahei"/>
                <a:cs typeface="Microsoft Yahei"/>
                <a:sym typeface="Microsoft Yahei"/>
              </a:defRPr>
            </a:lvl6pPr>
            <a:lvl7pPr marL="0" lvl="6" indent="0" algn="r">
              <a:spcBef>
                <a:spcPts val="0"/>
              </a:spcBef>
              <a:buNone/>
              <a:defRPr sz="1100">
                <a:solidFill>
                  <a:schemeClr val="lt1"/>
                </a:solidFill>
                <a:latin typeface="Microsoft Yahei"/>
                <a:ea typeface="Microsoft Yahei"/>
                <a:cs typeface="Microsoft Yahei"/>
                <a:sym typeface="Microsoft Yahei"/>
              </a:defRPr>
            </a:lvl7pPr>
            <a:lvl8pPr marL="0" lvl="7" indent="0" algn="r">
              <a:spcBef>
                <a:spcPts val="0"/>
              </a:spcBef>
              <a:buNone/>
              <a:defRPr sz="1100">
                <a:solidFill>
                  <a:schemeClr val="lt1"/>
                </a:solidFill>
                <a:latin typeface="Microsoft Yahei"/>
                <a:ea typeface="Microsoft Yahei"/>
                <a:cs typeface="Microsoft Yahei"/>
                <a:sym typeface="Microsoft Yahei"/>
              </a:defRPr>
            </a:lvl8pPr>
            <a:lvl9pPr marL="0" lvl="8" indent="0" algn="r">
              <a:spcBef>
                <a:spcPts val="0"/>
              </a:spcBef>
              <a:buNone/>
              <a:defRPr sz="1100">
                <a:solidFill>
                  <a:schemeClr val="lt1"/>
                </a:solidFill>
                <a:latin typeface="Microsoft Yahei"/>
                <a:ea typeface="Microsoft Yahei"/>
                <a:cs typeface="Microsoft Yahei"/>
                <a:sym typeface="Microsoft Yahe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带题注的图片" type="picTx">
  <p:cSld name="PICTURE_WITH_CAPTION_TEXT">
    <p:bg>
      <p:bgPr>
        <a:gradFill>
          <a:gsLst>
            <a:gs pos="0">
              <a:schemeClr val="accent1"/>
            </a:gs>
            <a:gs pos="100000">
              <a:srgbClr val="AF4329"/>
            </a:gs>
          </a:gsLst>
          <a:path path="circle">
            <a:fillToRect l="50000" t="50000" r="50000" b="50000"/>
          </a:path>
          <a:tileRect/>
        </a:gradFill>
        <a:effectLst/>
      </p:bgPr>
    </p:bg>
    <p:spTree>
      <p:nvGrpSpPr>
        <p:cNvPr id="1" name="Shape 319"/>
        <p:cNvGrpSpPr/>
        <p:nvPr/>
      </p:nvGrpSpPr>
      <p:grpSpPr>
        <a:xfrm>
          <a:off x="0" y="0"/>
          <a:ext cx="0" cy="0"/>
          <a:chOff x="0" y="0"/>
          <a:chExt cx="0" cy="0"/>
        </a:xfrm>
      </p:grpSpPr>
      <p:grpSp>
        <p:nvGrpSpPr>
          <p:cNvPr id="320" name="Google Shape;320;p20"/>
          <p:cNvGrpSpPr/>
          <p:nvPr/>
        </p:nvGrpSpPr>
        <p:grpSpPr>
          <a:xfrm>
            <a:off x="-1" y="0"/>
            <a:ext cx="12192002" cy="6858000"/>
            <a:chOff x="-1" y="0"/>
            <a:chExt cx="12192002" cy="6858000"/>
          </a:xfrm>
        </p:grpSpPr>
        <p:cxnSp>
          <p:nvCxnSpPr>
            <p:cNvPr id="321" name="Google Shape;321;p20"/>
            <p:cNvCxnSpPr/>
            <p:nvPr/>
          </p:nvCxnSpPr>
          <p:spPr>
            <a:xfrm>
              <a:off x="610194"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22" name="Google Shape;322;p20"/>
            <p:cNvCxnSpPr/>
            <p:nvPr/>
          </p:nvCxnSpPr>
          <p:spPr>
            <a:xfrm>
              <a:off x="1829332"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23" name="Google Shape;323;p20"/>
            <p:cNvCxnSpPr/>
            <p:nvPr/>
          </p:nvCxnSpPr>
          <p:spPr>
            <a:xfrm>
              <a:off x="3048470"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24" name="Google Shape;324;p20"/>
            <p:cNvCxnSpPr/>
            <p:nvPr/>
          </p:nvCxnSpPr>
          <p:spPr>
            <a:xfrm>
              <a:off x="4267608"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25" name="Google Shape;325;p20"/>
            <p:cNvCxnSpPr/>
            <p:nvPr/>
          </p:nvCxnSpPr>
          <p:spPr>
            <a:xfrm>
              <a:off x="5486746"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26" name="Google Shape;326;p20"/>
            <p:cNvCxnSpPr/>
            <p:nvPr/>
          </p:nvCxnSpPr>
          <p:spPr>
            <a:xfrm>
              <a:off x="6705884"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27" name="Google Shape;327;p20"/>
            <p:cNvCxnSpPr/>
            <p:nvPr/>
          </p:nvCxnSpPr>
          <p:spPr>
            <a:xfrm>
              <a:off x="7925022"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28" name="Google Shape;328;p20"/>
            <p:cNvCxnSpPr/>
            <p:nvPr/>
          </p:nvCxnSpPr>
          <p:spPr>
            <a:xfrm>
              <a:off x="9144160"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29" name="Google Shape;329;p20"/>
            <p:cNvCxnSpPr/>
            <p:nvPr/>
          </p:nvCxnSpPr>
          <p:spPr>
            <a:xfrm>
              <a:off x="10363298"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30" name="Google Shape;330;p20"/>
            <p:cNvCxnSpPr/>
            <p:nvPr/>
          </p:nvCxnSpPr>
          <p:spPr>
            <a:xfrm>
              <a:off x="11582436" y="0"/>
              <a:ext cx="0"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31" name="Google Shape;331;p20"/>
            <p:cNvCxnSpPr/>
            <p:nvPr/>
          </p:nvCxnSpPr>
          <p:spPr>
            <a:xfrm>
              <a:off x="2819" y="386485"/>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32" name="Google Shape;332;p20"/>
            <p:cNvCxnSpPr/>
            <p:nvPr/>
          </p:nvCxnSpPr>
          <p:spPr>
            <a:xfrm>
              <a:off x="2819" y="1611181"/>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33" name="Google Shape;333;p20"/>
            <p:cNvCxnSpPr/>
            <p:nvPr/>
          </p:nvCxnSpPr>
          <p:spPr>
            <a:xfrm>
              <a:off x="2819" y="2835877"/>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34" name="Google Shape;334;p20"/>
            <p:cNvCxnSpPr/>
            <p:nvPr/>
          </p:nvCxnSpPr>
          <p:spPr>
            <a:xfrm>
              <a:off x="2819" y="4060573"/>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35" name="Google Shape;335;p20"/>
            <p:cNvCxnSpPr/>
            <p:nvPr/>
          </p:nvCxnSpPr>
          <p:spPr>
            <a:xfrm>
              <a:off x="2819" y="5285269"/>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36" name="Google Shape;336;p20"/>
            <p:cNvCxnSpPr/>
            <p:nvPr/>
          </p:nvCxnSpPr>
          <p:spPr>
            <a:xfrm>
              <a:off x="2819" y="6509965"/>
              <a:ext cx="12188952" cy="0"/>
            </a:xfrm>
            <a:prstGeom prst="straightConnector1">
              <a:avLst/>
            </a:prstGeom>
            <a:noFill/>
            <a:ln w="9525" cap="flat" cmpd="sng">
              <a:solidFill>
                <a:srgbClr val="A43E27">
                  <a:alpha val="24705"/>
                </a:srgbClr>
              </a:solidFill>
              <a:prstDash val="solid"/>
              <a:miter lim="800000"/>
              <a:headEnd type="none" w="sm" len="sm"/>
              <a:tailEnd type="none" w="sm" len="sm"/>
            </a:ln>
          </p:spPr>
        </p:cxnSp>
        <p:grpSp>
          <p:nvGrpSpPr>
            <p:cNvPr id="337" name="Google Shape;337;p20"/>
            <p:cNvGrpSpPr/>
            <p:nvPr/>
          </p:nvGrpSpPr>
          <p:grpSpPr>
            <a:xfrm>
              <a:off x="-1" y="0"/>
              <a:ext cx="12192001" cy="6858000"/>
              <a:chOff x="-1" y="0"/>
              <a:chExt cx="12192001" cy="6858000"/>
            </a:xfrm>
          </p:grpSpPr>
          <p:cxnSp>
            <p:nvCxnSpPr>
              <p:cNvPr id="338" name="Google Shape;338;p20"/>
              <p:cNvCxnSpPr/>
              <p:nvPr/>
            </p:nvCxnSpPr>
            <p:spPr>
              <a:xfrm>
                <a:off x="225425"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39" name="Google Shape;339;p20"/>
              <p:cNvCxnSpPr/>
              <p:nvPr/>
            </p:nvCxnSpPr>
            <p:spPr>
              <a:xfrm>
                <a:off x="1449154"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40" name="Google Shape;340;p20"/>
              <p:cNvCxnSpPr/>
              <p:nvPr/>
            </p:nvCxnSpPr>
            <p:spPr>
              <a:xfrm>
                <a:off x="2665982"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41" name="Google Shape;341;p20"/>
              <p:cNvCxnSpPr/>
              <p:nvPr/>
            </p:nvCxnSpPr>
            <p:spPr>
              <a:xfrm>
                <a:off x="3885119"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42" name="Google Shape;342;p20"/>
              <p:cNvCxnSpPr/>
              <p:nvPr/>
            </p:nvCxnSpPr>
            <p:spPr>
              <a:xfrm>
                <a:off x="5106502"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grpSp>
            <p:nvGrpSpPr>
              <p:cNvPr id="343" name="Google Shape;343;p20"/>
              <p:cNvGrpSpPr/>
              <p:nvPr/>
            </p:nvGrpSpPr>
            <p:grpSpPr>
              <a:xfrm>
                <a:off x="6327885" y="0"/>
                <a:ext cx="5864115" cy="5898673"/>
                <a:chOff x="6327885" y="0"/>
                <a:chExt cx="5864115" cy="5898673"/>
              </a:xfrm>
            </p:grpSpPr>
            <p:cxnSp>
              <p:nvCxnSpPr>
                <p:cNvPr id="344" name="Google Shape;344;p20"/>
                <p:cNvCxnSpPr/>
                <p:nvPr/>
              </p:nvCxnSpPr>
              <p:spPr>
                <a:xfrm>
                  <a:off x="6327885" y="0"/>
                  <a:ext cx="5864115" cy="5898673"/>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45" name="Google Shape;345;p20"/>
                <p:cNvCxnSpPr/>
                <p:nvPr/>
              </p:nvCxnSpPr>
              <p:spPr>
                <a:xfrm>
                  <a:off x="7549268" y="0"/>
                  <a:ext cx="4642732" cy="467242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46" name="Google Shape;346;p20"/>
                <p:cNvCxnSpPr/>
                <p:nvPr/>
              </p:nvCxnSpPr>
              <p:spPr>
                <a:xfrm>
                  <a:off x="8772997" y="0"/>
                  <a:ext cx="3419003" cy="34567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47" name="Google Shape;347;p20"/>
                <p:cNvCxnSpPr/>
                <p:nvPr/>
              </p:nvCxnSpPr>
              <p:spPr>
                <a:xfrm>
                  <a:off x="9982200" y="0"/>
                  <a:ext cx="2209800" cy="222646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48" name="Google Shape;348;p20"/>
                <p:cNvCxnSpPr/>
                <p:nvPr/>
              </p:nvCxnSpPr>
              <p:spPr>
                <a:xfrm>
                  <a:off x="11199019" y="0"/>
                  <a:ext cx="992981" cy="1002506"/>
                </a:xfrm>
                <a:prstGeom prst="straightConnector1">
                  <a:avLst/>
                </a:prstGeom>
                <a:noFill/>
                <a:ln w="9525" cap="flat" cmpd="sng">
                  <a:solidFill>
                    <a:srgbClr val="A43E27">
                      <a:alpha val="24705"/>
                    </a:srgbClr>
                  </a:solidFill>
                  <a:prstDash val="solid"/>
                  <a:miter lim="800000"/>
                  <a:headEnd type="none" w="sm" len="sm"/>
                  <a:tailEnd type="none" w="sm" len="sm"/>
                </a:ln>
              </p:spPr>
            </p:cxnSp>
          </p:grpSp>
          <p:cxnSp>
            <p:nvCxnSpPr>
              <p:cNvPr id="349" name="Google Shape;349;p20"/>
              <p:cNvCxnSpPr/>
              <p:nvPr/>
            </p:nvCxnSpPr>
            <p:spPr>
              <a:xfrm rot="10800000">
                <a:off x="-1" y="1012053"/>
                <a:ext cx="5828811" cy="584594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50" name="Google Shape;350;p20"/>
              <p:cNvCxnSpPr/>
              <p:nvPr/>
            </p:nvCxnSpPr>
            <p:spPr>
              <a:xfrm rot="10800000">
                <a:off x="-1" y="2227340"/>
                <a:ext cx="4614781" cy="4630658"/>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51" name="Google Shape;351;p20"/>
              <p:cNvCxnSpPr/>
              <p:nvPr/>
            </p:nvCxnSpPr>
            <p:spPr>
              <a:xfrm rot="10800000">
                <a:off x="-1" y="3432149"/>
                <a:ext cx="3398419" cy="34258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52" name="Google Shape;352;p20"/>
              <p:cNvCxnSpPr/>
              <p:nvPr/>
            </p:nvCxnSpPr>
            <p:spPr>
              <a:xfrm rot="10800000">
                <a:off x="-1" y="4651431"/>
                <a:ext cx="2196496" cy="2206567"/>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53" name="Google Shape;353;p20"/>
              <p:cNvCxnSpPr/>
              <p:nvPr/>
            </p:nvCxnSpPr>
            <p:spPr>
              <a:xfrm rot="10800000">
                <a:off x="-1" y="5864453"/>
                <a:ext cx="987003" cy="993545"/>
              </a:xfrm>
              <a:prstGeom prst="straightConnector1">
                <a:avLst/>
              </a:prstGeom>
              <a:noFill/>
              <a:ln w="9525" cap="flat" cmpd="sng">
                <a:solidFill>
                  <a:srgbClr val="A43E27">
                    <a:alpha val="24705"/>
                  </a:srgbClr>
                </a:solidFill>
                <a:prstDash val="solid"/>
                <a:miter lim="800000"/>
                <a:headEnd type="none" w="sm" len="sm"/>
                <a:tailEnd type="none" w="sm" len="sm"/>
              </a:ln>
            </p:spPr>
          </p:cxnSp>
        </p:grpSp>
        <p:grpSp>
          <p:nvGrpSpPr>
            <p:cNvPr id="354" name="Google Shape;354;p20"/>
            <p:cNvGrpSpPr/>
            <p:nvPr/>
          </p:nvGrpSpPr>
          <p:grpSpPr>
            <a:xfrm flipH="1">
              <a:off x="0" y="0"/>
              <a:ext cx="12192001" cy="6858000"/>
              <a:chOff x="-1" y="0"/>
              <a:chExt cx="12192001" cy="6858000"/>
            </a:xfrm>
          </p:grpSpPr>
          <p:cxnSp>
            <p:nvCxnSpPr>
              <p:cNvPr id="355" name="Google Shape;355;p20"/>
              <p:cNvCxnSpPr/>
              <p:nvPr/>
            </p:nvCxnSpPr>
            <p:spPr>
              <a:xfrm>
                <a:off x="225425"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56" name="Google Shape;356;p20"/>
              <p:cNvCxnSpPr/>
              <p:nvPr/>
            </p:nvCxnSpPr>
            <p:spPr>
              <a:xfrm>
                <a:off x="1449154"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57" name="Google Shape;357;p20"/>
              <p:cNvCxnSpPr/>
              <p:nvPr/>
            </p:nvCxnSpPr>
            <p:spPr>
              <a:xfrm>
                <a:off x="2665982"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58" name="Google Shape;358;p20"/>
              <p:cNvCxnSpPr/>
              <p:nvPr/>
            </p:nvCxnSpPr>
            <p:spPr>
              <a:xfrm>
                <a:off x="3885119"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59" name="Google Shape;359;p20"/>
              <p:cNvCxnSpPr/>
              <p:nvPr/>
            </p:nvCxnSpPr>
            <p:spPr>
              <a:xfrm>
                <a:off x="5150644" y="0"/>
                <a:ext cx="6815931" cy="6858000"/>
              </a:xfrm>
              <a:prstGeom prst="straightConnector1">
                <a:avLst/>
              </a:prstGeom>
              <a:noFill/>
              <a:ln w="9525" cap="flat" cmpd="sng">
                <a:solidFill>
                  <a:srgbClr val="A43E27">
                    <a:alpha val="24705"/>
                  </a:srgbClr>
                </a:solidFill>
                <a:prstDash val="solid"/>
                <a:miter lim="800000"/>
                <a:headEnd type="none" w="sm" len="sm"/>
                <a:tailEnd type="none" w="sm" len="sm"/>
              </a:ln>
            </p:spPr>
          </p:cxnSp>
          <p:grpSp>
            <p:nvGrpSpPr>
              <p:cNvPr id="360" name="Google Shape;360;p20"/>
              <p:cNvGrpSpPr/>
              <p:nvPr/>
            </p:nvGrpSpPr>
            <p:grpSpPr>
              <a:xfrm>
                <a:off x="6327885" y="0"/>
                <a:ext cx="5864115" cy="5898673"/>
                <a:chOff x="6327885" y="0"/>
                <a:chExt cx="5864115" cy="5898673"/>
              </a:xfrm>
            </p:grpSpPr>
            <p:cxnSp>
              <p:nvCxnSpPr>
                <p:cNvPr id="361" name="Google Shape;361;p20"/>
                <p:cNvCxnSpPr/>
                <p:nvPr/>
              </p:nvCxnSpPr>
              <p:spPr>
                <a:xfrm>
                  <a:off x="6327885" y="0"/>
                  <a:ext cx="5864115" cy="5898673"/>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62" name="Google Shape;362;p20"/>
                <p:cNvCxnSpPr/>
                <p:nvPr/>
              </p:nvCxnSpPr>
              <p:spPr>
                <a:xfrm>
                  <a:off x="7549268" y="0"/>
                  <a:ext cx="4642732" cy="467242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63" name="Google Shape;363;p20"/>
                <p:cNvCxnSpPr/>
                <p:nvPr/>
              </p:nvCxnSpPr>
              <p:spPr>
                <a:xfrm>
                  <a:off x="8772997" y="0"/>
                  <a:ext cx="3419003" cy="34567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64" name="Google Shape;364;p20"/>
                <p:cNvCxnSpPr/>
                <p:nvPr/>
              </p:nvCxnSpPr>
              <p:spPr>
                <a:xfrm>
                  <a:off x="9982200" y="0"/>
                  <a:ext cx="2209800" cy="222646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65" name="Google Shape;365;p20"/>
                <p:cNvCxnSpPr/>
                <p:nvPr/>
              </p:nvCxnSpPr>
              <p:spPr>
                <a:xfrm>
                  <a:off x="11199019" y="0"/>
                  <a:ext cx="992981" cy="1002506"/>
                </a:xfrm>
                <a:prstGeom prst="straightConnector1">
                  <a:avLst/>
                </a:prstGeom>
                <a:noFill/>
                <a:ln w="9525" cap="flat" cmpd="sng">
                  <a:solidFill>
                    <a:srgbClr val="A43E27">
                      <a:alpha val="24705"/>
                    </a:srgbClr>
                  </a:solidFill>
                  <a:prstDash val="solid"/>
                  <a:miter lim="800000"/>
                  <a:headEnd type="none" w="sm" len="sm"/>
                  <a:tailEnd type="none" w="sm" len="sm"/>
                </a:ln>
              </p:spPr>
            </p:cxnSp>
          </p:grpSp>
          <p:cxnSp>
            <p:nvCxnSpPr>
              <p:cNvPr id="366" name="Google Shape;366;p20"/>
              <p:cNvCxnSpPr/>
              <p:nvPr/>
            </p:nvCxnSpPr>
            <p:spPr>
              <a:xfrm rot="10800000">
                <a:off x="-1" y="1012053"/>
                <a:ext cx="5828811" cy="5845945"/>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67" name="Google Shape;367;p20"/>
              <p:cNvCxnSpPr/>
              <p:nvPr/>
            </p:nvCxnSpPr>
            <p:spPr>
              <a:xfrm rot="10800000">
                <a:off x="-1" y="2227340"/>
                <a:ext cx="4614781" cy="4630658"/>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68" name="Google Shape;368;p20"/>
              <p:cNvCxnSpPr/>
              <p:nvPr/>
            </p:nvCxnSpPr>
            <p:spPr>
              <a:xfrm rot="10800000">
                <a:off x="-1" y="3432149"/>
                <a:ext cx="3398419" cy="3425849"/>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69" name="Google Shape;369;p20"/>
              <p:cNvCxnSpPr/>
              <p:nvPr/>
            </p:nvCxnSpPr>
            <p:spPr>
              <a:xfrm rot="10800000">
                <a:off x="-1" y="4651431"/>
                <a:ext cx="2196496" cy="2206567"/>
              </a:xfrm>
              <a:prstGeom prst="straightConnector1">
                <a:avLst/>
              </a:prstGeom>
              <a:noFill/>
              <a:ln w="9525" cap="flat" cmpd="sng">
                <a:solidFill>
                  <a:srgbClr val="A43E27">
                    <a:alpha val="24705"/>
                  </a:srgbClr>
                </a:solidFill>
                <a:prstDash val="solid"/>
                <a:miter lim="800000"/>
                <a:headEnd type="none" w="sm" len="sm"/>
                <a:tailEnd type="none" w="sm" len="sm"/>
              </a:ln>
            </p:spPr>
          </p:cxnSp>
          <p:cxnSp>
            <p:nvCxnSpPr>
              <p:cNvPr id="370" name="Google Shape;370;p20"/>
              <p:cNvCxnSpPr/>
              <p:nvPr/>
            </p:nvCxnSpPr>
            <p:spPr>
              <a:xfrm rot="10800000">
                <a:off x="-1" y="5864453"/>
                <a:ext cx="987003" cy="993545"/>
              </a:xfrm>
              <a:prstGeom prst="straightConnector1">
                <a:avLst/>
              </a:prstGeom>
              <a:noFill/>
              <a:ln w="9525" cap="flat" cmpd="sng">
                <a:solidFill>
                  <a:srgbClr val="A43E27">
                    <a:alpha val="24705"/>
                  </a:srgbClr>
                </a:solidFill>
                <a:prstDash val="solid"/>
                <a:miter lim="800000"/>
                <a:headEnd type="none" w="sm" len="sm"/>
                <a:tailEnd type="none" w="sm" len="sm"/>
              </a:ln>
            </p:spPr>
          </p:cxnSp>
        </p:grpSp>
      </p:grpSp>
      <p:sp>
        <p:nvSpPr>
          <p:cNvPr id="371" name="Google Shape;371;p20"/>
          <p:cNvSpPr/>
          <p:nvPr/>
        </p:nvSpPr>
        <p:spPr>
          <a:xfrm>
            <a:off x="0" y="0"/>
            <a:ext cx="7315200" cy="6858000"/>
          </a:xfrm>
          <a:prstGeom prst="rect">
            <a:avLst/>
          </a:prstGeom>
          <a:gradFill>
            <a:gsLst>
              <a:gs pos="0">
                <a:schemeClr val="lt1"/>
              </a:gs>
              <a:gs pos="69000">
                <a:schemeClr val="lt1"/>
              </a:gs>
              <a:gs pos="100000">
                <a:srgbClr val="F2F2F2"/>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icrosoft Yahei"/>
              <a:ea typeface="Microsoft Yahei"/>
              <a:cs typeface="Microsoft Yahei"/>
              <a:sym typeface="Microsoft Yahei"/>
            </a:endParaRPr>
          </a:p>
        </p:txBody>
      </p:sp>
      <p:cxnSp>
        <p:nvCxnSpPr>
          <p:cNvPr id="372" name="Google Shape;372;p20"/>
          <p:cNvCxnSpPr/>
          <p:nvPr/>
        </p:nvCxnSpPr>
        <p:spPr>
          <a:xfrm>
            <a:off x="7923089" y="2895600"/>
            <a:ext cx="3659311" cy="0"/>
          </a:xfrm>
          <a:prstGeom prst="straightConnector1">
            <a:avLst/>
          </a:prstGeom>
          <a:noFill/>
          <a:ln w="19050" cap="flat" cmpd="sng">
            <a:solidFill>
              <a:schemeClr val="lt1"/>
            </a:solidFill>
            <a:prstDash val="solid"/>
            <a:miter lim="800000"/>
            <a:headEnd type="none" w="sm" len="sm"/>
            <a:tailEnd type="none" w="sm" len="sm"/>
          </a:ln>
        </p:spPr>
      </p:cxnSp>
      <p:sp>
        <p:nvSpPr>
          <p:cNvPr id="373" name="Google Shape;373;p20"/>
          <p:cNvSpPr txBox="1">
            <a:spLocks noGrp="1"/>
          </p:cNvSpPr>
          <p:nvPr>
            <p:ph type="title"/>
          </p:nvPr>
        </p:nvSpPr>
        <p:spPr>
          <a:xfrm>
            <a:off x="7909560" y="576072"/>
            <a:ext cx="3657600" cy="21945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Microsoft Yahei"/>
              <a:buNone/>
              <a:defRPr sz="2600">
                <a:solidFill>
                  <a:schemeClr val="lt1"/>
                </a:solidFill>
                <a:latin typeface="Microsoft Yahei"/>
                <a:ea typeface="Microsoft Yahei"/>
                <a:cs typeface="Microsoft Yahei"/>
                <a:sym typeface="Microsoft Yahe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4" name="Google Shape;374;p20" descr="为添加图像预留的空占位符。单击占位符，选择要添加的图像。"/>
          <p:cNvSpPr>
            <a:spLocks noGrp="1"/>
          </p:cNvSpPr>
          <p:nvPr>
            <p:ph type="pic" idx="2"/>
          </p:nvPr>
        </p:nvSpPr>
        <p:spPr>
          <a:xfrm>
            <a:off x="4412" y="-159"/>
            <a:ext cx="7315200" cy="6858000"/>
          </a:xfrm>
          <a:prstGeom prst="rect">
            <a:avLst/>
          </a:prstGeom>
          <a:noFill/>
          <a:ln>
            <a:noFill/>
          </a:ln>
        </p:spPr>
      </p:sp>
      <p:sp>
        <p:nvSpPr>
          <p:cNvPr id="375" name="Google Shape;375;p20"/>
          <p:cNvSpPr txBox="1">
            <a:spLocks noGrp="1"/>
          </p:cNvSpPr>
          <p:nvPr>
            <p:ph type="body" idx="1"/>
          </p:nvPr>
        </p:nvSpPr>
        <p:spPr>
          <a:xfrm>
            <a:off x="7909560" y="2999232"/>
            <a:ext cx="3657600" cy="2286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600"/>
              <a:buNone/>
              <a:defRPr sz="1600">
                <a:solidFill>
                  <a:schemeClr val="lt1"/>
                </a:solidFill>
                <a:latin typeface="Microsoft Yahei"/>
                <a:ea typeface="Microsoft Yahei"/>
                <a:cs typeface="Microsoft Yahei"/>
                <a:sym typeface="Microsoft Yahei"/>
              </a:defRPr>
            </a:lvl1pPr>
            <a:lvl2pPr marL="914400" lvl="1" indent="-228600" algn="l">
              <a:lnSpc>
                <a:spcPct val="90000"/>
              </a:lnSpc>
              <a:spcBef>
                <a:spcPts val="1200"/>
              </a:spcBef>
              <a:spcAft>
                <a:spcPts val="0"/>
              </a:spcAft>
              <a:buSzPts val="1400"/>
              <a:buNone/>
              <a:defRPr sz="1400"/>
            </a:lvl2pPr>
            <a:lvl3pPr marL="1371600" lvl="2" indent="-228600" algn="l">
              <a:lnSpc>
                <a:spcPct val="90000"/>
              </a:lnSpc>
              <a:spcBef>
                <a:spcPts val="800"/>
              </a:spcBef>
              <a:spcAft>
                <a:spcPts val="0"/>
              </a:spcAft>
              <a:buSzPts val="1200"/>
              <a:buNone/>
              <a:defRPr sz="1200"/>
            </a:lvl3pPr>
            <a:lvl4pPr marL="1828800" lvl="3" indent="-228600" algn="l">
              <a:lnSpc>
                <a:spcPct val="90000"/>
              </a:lnSpc>
              <a:spcBef>
                <a:spcPts val="800"/>
              </a:spcBef>
              <a:spcAft>
                <a:spcPts val="0"/>
              </a:spcAft>
              <a:buSzPts val="1000"/>
              <a:buNone/>
              <a:defRPr sz="1000"/>
            </a:lvl4pPr>
            <a:lvl5pPr marL="2286000" lvl="4" indent="-228600" algn="l">
              <a:lnSpc>
                <a:spcPct val="90000"/>
              </a:lnSpc>
              <a:spcBef>
                <a:spcPts val="600"/>
              </a:spcBef>
              <a:spcAft>
                <a:spcPts val="0"/>
              </a:spcAft>
              <a:buSzPts val="1000"/>
              <a:buNone/>
              <a:defRPr sz="1000"/>
            </a:lvl5pPr>
            <a:lvl6pPr marL="2743200" lvl="5" indent="-228600" algn="l">
              <a:lnSpc>
                <a:spcPct val="90000"/>
              </a:lnSpc>
              <a:spcBef>
                <a:spcPts val="600"/>
              </a:spcBef>
              <a:spcAft>
                <a:spcPts val="0"/>
              </a:spcAft>
              <a:buSzPts val="1000"/>
              <a:buNone/>
              <a:defRPr sz="1000"/>
            </a:lvl6pPr>
            <a:lvl7pPr marL="3200400" lvl="6" indent="-228600" algn="l">
              <a:lnSpc>
                <a:spcPct val="90000"/>
              </a:lnSpc>
              <a:spcBef>
                <a:spcPts val="600"/>
              </a:spcBef>
              <a:spcAft>
                <a:spcPts val="0"/>
              </a:spcAft>
              <a:buSzPts val="1000"/>
              <a:buNone/>
              <a:defRPr sz="1000"/>
            </a:lvl7pPr>
            <a:lvl8pPr marL="3657600" lvl="7" indent="-228600" algn="l">
              <a:lnSpc>
                <a:spcPct val="90000"/>
              </a:lnSpc>
              <a:spcBef>
                <a:spcPts val="600"/>
              </a:spcBef>
              <a:spcAft>
                <a:spcPts val="0"/>
              </a:spcAft>
              <a:buSzPts val="1000"/>
              <a:buNone/>
              <a:defRPr sz="1000"/>
            </a:lvl8pPr>
            <a:lvl9pPr marL="4114800" lvl="8" indent="-228600" algn="l">
              <a:lnSpc>
                <a:spcPct val="90000"/>
              </a:lnSpc>
              <a:spcBef>
                <a:spcPts val="600"/>
              </a:spcBef>
              <a:spcAft>
                <a:spcPts val="0"/>
              </a:spcAft>
              <a:buSzPts val="1000"/>
              <a:buNone/>
              <a:defRPr sz="10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52999">
              <a:schemeClr val="lt1"/>
            </a:gs>
            <a:gs pos="100000">
              <a:srgbClr val="F2F2F2">
                <a:alpha val="64705"/>
              </a:srgbClr>
            </a:gs>
          </a:gsLst>
          <a:lin ang="5400000" scaled="0"/>
        </a:gradFill>
        <a:effectLst/>
      </p:bgPr>
    </p:bg>
    <p:spTree>
      <p:nvGrpSpPr>
        <p:cNvPr id="1" name="Shape 9"/>
        <p:cNvGrpSpPr/>
        <p:nvPr/>
      </p:nvGrpSpPr>
      <p:grpSpPr>
        <a:xfrm>
          <a:off x="0" y="0"/>
          <a:ext cx="0" cy="0"/>
          <a:chOff x="0" y="0"/>
          <a:chExt cx="0" cy="0"/>
        </a:xfrm>
      </p:grpSpPr>
      <p:grpSp>
        <p:nvGrpSpPr>
          <p:cNvPr id="10" name="Google Shape;10;p11"/>
          <p:cNvGrpSpPr/>
          <p:nvPr/>
        </p:nvGrpSpPr>
        <p:grpSpPr>
          <a:xfrm>
            <a:off x="-1" y="-195943"/>
            <a:ext cx="12192002" cy="6858000"/>
            <a:chOff x="-1" y="0"/>
            <a:chExt cx="12192002" cy="6858000"/>
          </a:xfrm>
        </p:grpSpPr>
        <p:cxnSp>
          <p:nvCxnSpPr>
            <p:cNvPr id="11" name="Google Shape;11;p11"/>
            <p:cNvCxnSpPr/>
            <p:nvPr/>
          </p:nvCxnSpPr>
          <p:spPr>
            <a:xfrm>
              <a:off x="610194"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12" name="Google Shape;12;p11"/>
            <p:cNvCxnSpPr/>
            <p:nvPr/>
          </p:nvCxnSpPr>
          <p:spPr>
            <a:xfrm>
              <a:off x="1829332"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13" name="Google Shape;13;p11"/>
            <p:cNvCxnSpPr/>
            <p:nvPr/>
          </p:nvCxnSpPr>
          <p:spPr>
            <a:xfrm>
              <a:off x="3048470"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14" name="Google Shape;14;p11"/>
            <p:cNvCxnSpPr/>
            <p:nvPr/>
          </p:nvCxnSpPr>
          <p:spPr>
            <a:xfrm>
              <a:off x="4267608"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15" name="Google Shape;15;p11"/>
            <p:cNvCxnSpPr/>
            <p:nvPr/>
          </p:nvCxnSpPr>
          <p:spPr>
            <a:xfrm>
              <a:off x="5486746"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16" name="Google Shape;16;p11"/>
            <p:cNvCxnSpPr/>
            <p:nvPr/>
          </p:nvCxnSpPr>
          <p:spPr>
            <a:xfrm>
              <a:off x="6705884"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17" name="Google Shape;17;p11"/>
            <p:cNvCxnSpPr/>
            <p:nvPr/>
          </p:nvCxnSpPr>
          <p:spPr>
            <a:xfrm>
              <a:off x="7925022"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18" name="Google Shape;18;p11"/>
            <p:cNvCxnSpPr/>
            <p:nvPr/>
          </p:nvCxnSpPr>
          <p:spPr>
            <a:xfrm>
              <a:off x="9144160"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19" name="Google Shape;19;p11"/>
            <p:cNvCxnSpPr/>
            <p:nvPr/>
          </p:nvCxnSpPr>
          <p:spPr>
            <a:xfrm>
              <a:off x="10363298"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20" name="Google Shape;20;p11"/>
            <p:cNvCxnSpPr/>
            <p:nvPr/>
          </p:nvCxnSpPr>
          <p:spPr>
            <a:xfrm>
              <a:off x="11582436" y="0"/>
              <a:ext cx="0"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21" name="Google Shape;21;p11"/>
            <p:cNvCxnSpPr/>
            <p:nvPr/>
          </p:nvCxnSpPr>
          <p:spPr>
            <a:xfrm>
              <a:off x="2819" y="386485"/>
              <a:ext cx="12188952" cy="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22" name="Google Shape;22;p11"/>
            <p:cNvCxnSpPr/>
            <p:nvPr/>
          </p:nvCxnSpPr>
          <p:spPr>
            <a:xfrm>
              <a:off x="2819" y="1611181"/>
              <a:ext cx="12188952" cy="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23" name="Google Shape;23;p11"/>
            <p:cNvCxnSpPr/>
            <p:nvPr/>
          </p:nvCxnSpPr>
          <p:spPr>
            <a:xfrm>
              <a:off x="2819" y="2835877"/>
              <a:ext cx="12188952" cy="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24" name="Google Shape;24;p11"/>
            <p:cNvCxnSpPr/>
            <p:nvPr/>
          </p:nvCxnSpPr>
          <p:spPr>
            <a:xfrm>
              <a:off x="2819" y="4060573"/>
              <a:ext cx="12188952" cy="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25" name="Google Shape;25;p11"/>
            <p:cNvCxnSpPr/>
            <p:nvPr/>
          </p:nvCxnSpPr>
          <p:spPr>
            <a:xfrm>
              <a:off x="2819" y="5285269"/>
              <a:ext cx="12188952" cy="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26" name="Google Shape;26;p11"/>
            <p:cNvCxnSpPr/>
            <p:nvPr/>
          </p:nvCxnSpPr>
          <p:spPr>
            <a:xfrm>
              <a:off x="2819" y="6509965"/>
              <a:ext cx="12188952" cy="0"/>
            </a:xfrm>
            <a:prstGeom prst="straightConnector1">
              <a:avLst/>
            </a:prstGeom>
            <a:noFill/>
            <a:ln w="9525" cap="flat" cmpd="sng">
              <a:solidFill>
                <a:srgbClr val="D8D8D8">
                  <a:alpha val="24705"/>
                </a:srgbClr>
              </a:solidFill>
              <a:prstDash val="solid"/>
              <a:miter lim="800000"/>
              <a:headEnd type="none" w="sm" len="sm"/>
              <a:tailEnd type="none" w="sm" len="sm"/>
            </a:ln>
          </p:spPr>
        </p:cxnSp>
        <p:grpSp>
          <p:nvGrpSpPr>
            <p:cNvPr id="27" name="Google Shape;27;p11"/>
            <p:cNvGrpSpPr/>
            <p:nvPr/>
          </p:nvGrpSpPr>
          <p:grpSpPr>
            <a:xfrm>
              <a:off x="-1" y="0"/>
              <a:ext cx="12192001" cy="6858000"/>
              <a:chOff x="-1" y="0"/>
              <a:chExt cx="12192001" cy="6858000"/>
            </a:xfrm>
          </p:grpSpPr>
          <p:cxnSp>
            <p:nvCxnSpPr>
              <p:cNvPr id="28" name="Google Shape;28;p11"/>
              <p:cNvCxnSpPr/>
              <p:nvPr/>
            </p:nvCxnSpPr>
            <p:spPr>
              <a:xfrm>
                <a:off x="225425"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29" name="Google Shape;29;p11"/>
              <p:cNvCxnSpPr/>
              <p:nvPr/>
            </p:nvCxnSpPr>
            <p:spPr>
              <a:xfrm>
                <a:off x="1449154"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30" name="Google Shape;30;p11"/>
              <p:cNvCxnSpPr/>
              <p:nvPr/>
            </p:nvCxnSpPr>
            <p:spPr>
              <a:xfrm>
                <a:off x="2665982"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31" name="Google Shape;31;p11"/>
              <p:cNvCxnSpPr/>
              <p:nvPr/>
            </p:nvCxnSpPr>
            <p:spPr>
              <a:xfrm>
                <a:off x="3885119"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32" name="Google Shape;32;p11"/>
              <p:cNvCxnSpPr/>
              <p:nvPr/>
            </p:nvCxnSpPr>
            <p:spPr>
              <a:xfrm>
                <a:off x="5106502"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grpSp>
            <p:nvGrpSpPr>
              <p:cNvPr id="33" name="Google Shape;33;p11"/>
              <p:cNvGrpSpPr/>
              <p:nvPr/>
            </p:nvGrpSpPr>
            <p:grpSpPr>
              <a:xfrm>
                <a:off x="6327885" y="0"/>
                <a:ext cx="5864115" cy="5898673"/>
                <a:chOff x="6327885" y="0"/>
                <a:chExt cx="5864115" cy="5898673"/>
              </a:xfrm>
            </p:grpSpPr>
            <p:cxnSp>
              <p:nvCxnSpPr>
                <p:cNvPr id="34" name="Google Shape;34;p11"/>
                <p:cNvCxnSpPr/>
                <p:nvPr/>
              </p:nvCxnSpPr>
              <p:spPr>
                <a:xfrm>
                  <a:off x="6327885" y="0"/>
                  <a:ext cx="5864115" cy="5898673"/>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35" name="Google Shape;35;p11"/>
                <p:cNvCxnSpPr/>
                <p:nvPr/>
              </p:nvCxnSpPr>
              <p:spPr>
                <a:xfrm>
                  <a:off x="7549268" y="0"/>
                  <a:ext cx="4642732" cy="4672425"/>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36" name="Google Shape;36;p11"/>
                <p:cNvCxnSpPr/>
                <p:nvPr/>
              </p:nvCxnSpPr>
              <p:spPr>
                <a:xfrm>
                  <a:off x="8772997" y="0"/>
                  <a:ext cx="3419003" cy="3456749"/>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37" name="Google Shape;37;p11"/>
                <p:cNvCxnSpPr/>
                <p:nvPr/>
              </p:nvCxnSpPr>
              <p:spPr>
                <a:xfrm>
                  <a:off x="9982200" y="0"/>
                  <a:ext cx="2209800" cy="2226469"/>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38" name="Google Shape;38;p11"/>
                <p:cNvCxnSpPr/>
                <p:nvPr/>
              </p:nvCxnSpPr>
              <p:spPr>
                <a:xfrm>
                  <a:off x="11199019" y="0"/>
                  <a:ext cx="992981" cy="1002506"/>
                </a:xfrm>
                <a:prstGeom prst="straightConnector1">
                  <a:avLst/>
                </a:prstGeom>
                <a:noFill/>
                <a:ln w="9525" cap="flat" cmpd="sng">
                  <a:solidFill>
                    <a:srgbClr val="D8D8D8">
                      <a:alpha val="24705"/>
                    </a:srgbClr>
                  </a:solidFill>
                  <a:prstDash val="solid"/>
                  <a:miter lim="800000"/>
                  <a:headEnd type="none" w="sm" len="sm"/>
                  <a:tailEnd type="none" w="sm" len="sm"/>
                </a:ln>
              </p:spPr>
            </p:cxnSp>
          </p:grpSp>
          <p:cxnSp>
            <p:nvCxnSpPr>
              <p:cNvPr id="39" name="Google Shape;39;p11"/>
              <p:cNvCxnSpPr/>
              <p:nvPr/>
            </p:nvCxnSpPr>
            <p:spPr>
              <a:xfrm rot="10800000">
                <a:off x="-1" y="1012053"/>
                <a:ext cx="5828811" cy="5845945"/>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40" name="Google Shape;40;p11"/>
              <p:cNvCxnSpPr/>
              <p:nvPr/>
            </p:nvCxnSpPr>
            <p:spPr>
              <a:xfrm rot="10800000">
                <a:off x="-1" y="2227340"/>
                <a:ext cx="4614781" cy="4630658"/>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41" name="Google Shape;41;p11"/>
              <p:cNvCxnSpPr/>
              <p:nvPr/>
            </p:nvCxnSpPr>
            <p:spPr>
              <a:xfrm rot="10800000">
                <a:off x="-1" y="3432149"/>
                <a:ext cx="3398419" cy="3425849"/>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42" name="Google Shape;42;p11"/>
              <p:cNvCxnSpPr/>
              <p:nvPr/>
            </p:nvCxnSpPr>
            <p:spPr>
              <a:xfrm rot="10800000">
                <a:off x="-1" y="4651431"/>
                <a:ext cx="2196496" cy="2206567"/>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43" name="Google Shape;43;p11"/>
              <p:cNvCxnSpPr/>
              <p:nvPr/>
            </p:nvCxnSpPr>
            <p:spPr>
              <a:xfrm rot="10800000">
                <a:off x="-1" y="5864453"/>
                <a:ext cx="987003" cy="993545"/>
              </a:xfrm>
              <a:prstGeom prst="straightConnector1">
                <a:avLst/>
              </a:prstGeom>
              <a:noFill/>
              <a:ln w="9525" cap="flat" cmpd="sng">
                <a:solidFill>
                  <a:srgbClr val="D8D8D8">
                    <a:alpha val="24705"/>
                  </a:srgbClr>
                </a:solidFill>
                <a:prstDash val="solid"/>
                <a:miter lim="800000"/>
                <a:headEnd type="none" w="sm" len="sm"/>
                <a:tailEnd type="none" w="sm" len="sm"/>
              </a:ln>
            </p:spPr>
          </p:cxnSp>
        </p:grpSp>
        <p:grpSp>
          <p:nvGrpSpPr>
            <p:cNvPr id="44" name="Google Shape;44;p11"/>
            <p:cNvGrpSpPr/>
            <p:nvPr/>
          </p:nvGrpSpPr>
          <p:grpSpPr>
            <a:xfrm flipH="1">
              <a:off x="0" y="0"/>
              <a:ext cx="12192001" cy="6858000"/>
              <a:chOff x="-1" y="0"/>
              <a:chExt cx="12192001" cy="6858000"/>
            </a:xfrm>
          </p:grpSpPr>
          <p:cxnSp>
            <p:nvCxnSpPr>
              <p:cNvPr id="45" name="Google Shape;45;p11"/>
              <p:cNvCxnSpPr/>
              <p:nvPr/>
            </p:nvCxnSpPr>
            <p:spPr>
              <a:xfrm>
                <a:off x="225425"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46" name="Google Shape;46;p11"/>
              <p:cNvCxnSpPr/>
              <p:nvPr/>
            </p:nvCxnSpPr>
            <p:spPr>
              <a:xfrm>
                <a:off x="1449154"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47" name="Google Shape;47;p11"/>
              <p:cNvCxnSpPr/>
              <p:nvPr/>
            </p:nvCxnSpPr>
            <p:spPr>
              <a:xfrm>
                <a:off x="2665982"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48" name="Google Shape;48;p11"/>
              <p:cNvCxnSpPr/>
              <p:nvPr/>
            </p:nvCxnSpPr>
            <p:spPr>
              <a:xfrm>
                <a:off x="3885119"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49" name="Google Shape;49;p11"/>
              <p:cNvCxnSpPr/>
              <p:nvPr/>
            </p:nvCxnSpPr>
            <p:spPr>
              <a:xfrm>
                <a:off x="5106502" y="0"/>
                <a:ext cx="6815931" cy="6858000"/>
              </a:xfrm>
              <a:prstGeom prst="straightConnector1">
                <a:avLst/>
              </a:prstGeom>
              <a:noFill/>
              <a:ln w="9525" cap="flat" cmpd="sng">
                <a:solidFill>
                  <a:srgbClr val="D8D8D8">
                    <a:alpha val="24705"/>
                  </a:srgbClr>
                </a:solidFill>
                <a:prstDash val="solid"/>
                <a:miter lim="800000"/>
                <a:headEnd type="none" w="sm" len="sm"/>
                <a:tailEnd type="none" w="sm" len="sm"/>
              </a:ln>
            </p:spPr>
          </p:cxnSp>
          <p:grpSp>
            <p:nvGrpSpPr>
              <p:cNvPr id="50" name="Google Shape;50;p11"/>
              <p:cNvGrpSpPr/>
              <p:nvPr/>
            </p:nvGrpSpPr>
            <p:grpSpPr>
              <a:xfrm>
                <a:off x="6327885" y="0"/>
                <a:ext cx="5864115" cy="5898673"/>
                <a:chOff x="6327885" y="0"/>
                <a:chExt cx="5864115" cy="5898673"/>
              </a:xfrm>
            </p:grpSpPr>
            <p:cxnSp>
              <p:nvCxnSpPr>
                <p:cNvPr id="51" name="Google Shape;51;p11"/>
                <p:cNvCxnSpPr/>
                <p:nvPr/>
              </p:nvCxnSpPr>
              <p:spPr>
                <a:xfrm>
                  <a:off x="6327885" y="0"/>
                  <a:ext cx="5864115" cy="5898673"/>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52" name="Google Shape;52;p11"/>
                <p:cNvCxnSpPr/>
                <p:nvPr/>
              </p:nvCxnSpPr>
              <p:spPr>
                <a:xfrm>
                  <a:off x="7549268" y="0"/>
                  <a:ext cx="4642732" cy="4672425"/>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53" name="Google Shape;53;p11"/>
                <p:cNvCxnSpPr/>
                <p:nvPr/>
              </p:nvCxnSpPr>
              <p:spPr>
                <a:xfrm>
                  <a:off x="8772997" y="0"/>
                  <a:ext cx="3419003" cy="3456749"/>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54" name="Google Shape;54;p11"/>
                <p:cNvCxnSpPr/>
                <p:nvPr/>
              </p:nvCxnSpPr>
              <p:spPr>
                <a:xfrm>
                  <a:off x="9982200" y="0"/>
                  <a:ext cx="2209800" cy="2226469"/>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55" name="Google Shape;55;p11"/>
                <p:cNvCxnSpPr/>
                <p:nvPr/>
              </p:nvCxnSpPr>
              <p:spPr>
                <a:xfrm>
                  <a:off x="11199019" y="0"/>
                  <a:ext cx="992981" cy="1002506"/>
                </a:xfrm>
                <a:prstGeom prst="straightConnector1">
                  <a:avLst/>
                </a:prstGeom>
                <a:noFill/>
                <a:ln w="9525" cap="flat" cmpd="sng">
                  <a:solidFill>
                    <a:srgbClr val="D8D8D8">
                      <a:alpha val="24705"/>
                    </a:srgbClr>
                  </a:solidFill>
                  <a:prstDash val="solid"/>
                  <a:miter lim="800000"/>
                  <a:headEnd type="none" w="sm" len="sm"/>
                  <a:tailEnd type="none" w="sm" len="sm"/>
                </a:ln>
              </p:spPr>
            </p:cxnSp>
          </p:grpSp>
          <p:cxnSp>
            <p:nvCxnSpPr>
              <p:cNvPr id="56" name="Google Shape;56;p11"/>
              <p:cNvCxnSpPr/>
              <p:nvPr/>
            </p:nvCxnSpPr>
            <p:spPr>
              <a:xfrm rot="10800000">
                <a:off x="-1" y="1012053"/>
                <a:ext cx="5828811" cy="5845945"/>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57" name="Google Shape;57;p11"/>
              <p:cNvCxnSpPr/>
              <p:nvPr/>
            </p:nvCxnSpPr>
            <p:spPr>
              <a:xfrm rot="10800000">
                <a:off x="-1" y="2227340"/>
                <a:ext cx="4614781" cy="4630658"/>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58" name="Google Shape;58;p11"/>
              <p:cNvCxnSpPr/>
              <p:nvPr/>
            </p:nvCxnSpPr>
            <p:spPr>
              <a:xfrm rot="10800000">
                <a:off x="-1" y="3432149"/>
                <a:ext cx="3398419" cy="3425849"/>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59" name="Google Shape;59;p11"/>
              <p:cNvCxnSpPr/>
              <p:nvPr/>
            </p:nvCxnSpPr>
            <p:spPr>
              <a:xfrm rot="10800000">
                <a:off x="-1" y="4651431"/>
                <a:ext cx="2196496" cy="2206567"/>
              </a:xfrm>
              <a:prstGeom prst="straightConnector1">
                <a:avLst/>
              </a:prstGeom>
              <a:noFill/>
              <a:ln w="9525" cap="flat" cmpd="sng">
                <a:solidFill>
                  <a:srgbClr val="D8D8D8">
                    <a:alpha val="24705"/>
                  </a:srgbClr>
                </a:solidFill>
                <a:prstDash val="solid"/>
                <a:miter lim="800000"/>
                <a:headEnd type="none" w="sm" len="sm"/>
                <a:tailEnd type="none" w="sm" len="sm"/>
              </a:ln>
            </p:spPr>
          </p:cxnSp>
          <p:cxnSp>
            <p:nvCxnSpPr>
              <p:cNvPr id="60" name="Google Shape;60;p11"/>
              <p:cNvCxnSpPr/>
              <p:nvPr/>
            </p:nvCxnSpPr>
            <p:spPr>
              <a:xfrm rot="10800000">
                <a:off x="-1" y="5864453"/>
                <a:ext cx="987003" cy="993545"/>
              </a:xfrm>
              <a:prstGeom prst="straightConnector1">
                <a:avLst/>
              </a:prstGeom>
              <a:noFill/>
              <a:ln w="9525" cap="flat" cmpd="sng">
                <a:solidFill>
                  <a:srgbClr val="D8D8D8">
                    <a:alpha val="24705"/>
                  </a:srgbClr>
                </a:solidFill>
                <a:prstDash val="solid"/>
                <a:miter lim="800000"/>
                <a:headEnd type="none" w="sm" len="sm"/>
                <a:tailEnd type="none" w="sm" len="sm"/>
              </a:ln>
            </p:spPr>
          </p:cxnSp>
        </p:grpSp>
      </p:grpSp>
      <p:sp>
        <p:nvSpPr>
          <p:cNvPr id="61" name="Google Shape;61;p11"/>
          <p:cNvSpPr txBox="1">
            <a:spLocks noGrp="1"/>
          </p:cNvSpPr>
          <p:nvPr>
            <p:ph type="title"/>
          </p:nvPr>
        </p:nvSpPr>
        <p:spPr>
          <a:xfrm>
            <a:off x="1295400" y="503853"/>
            <a:ext cx="9601200" cy="1142385"/>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rgbClr val="A43E27"/>
              </a:buClr>
              <a:buSzPts val="3200"/>
              <a:buFont typeface="Microsoft Yahei"/>
              <a:buNone/>
              <a:defRPr sz="3200" b="1" i="0" u="none" strike="noStrike" cap="none">
                <a:solidFill>
                  <a:srgbClr val="A43E27"/>
                </a:solidFill>
                <a:latin typeface="Microsoft Yahei"/>
                <a:ea typeface="Microsoft Yahei"/>
                <a:cs typeface="Microsoft Yahei"/>
                <a:sym typeface="Microsoft Yahe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11"/>
          <p:cNvSpPr txBox="1">
            <a:spLocks noGrp="1"/>
          </p:cNvSpPr>
          <p:nvPr>
            <p:ph type="body" idx="1"/>
          </p:nvPr>
        </p:nvSpPr>
        <p:spPr>
          <a:xfrm>
            <a:off x="1295400" y="1981201"/>
            <a:ext cx="9601200" cy="3809999"/>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90000"/>
              </a:lnSpc>
              <a:spcBef>
                <a:spcPts val="1800"/>
              </a:spcBef>
              <a:spcAft>
                <a:spcPts val="0"/>
              </a:spcAft>
              <a:buClr>
                <a:srgbClr val="A43E27"/>
              </a:buClr>
              <a:buSzPts val="2000"/>
              <a:buFont typeface="Arial"/>
              <a:buChar char="▪"/>
              <a:defRPr sz="2000" b="0" i="0" u="none" strike="noStrike" cap="none">
                <a:solidFill>
                  <a:schemeClr val="dk1"/>
                </a:solidFill>
                <a:latin typeface="Microsoft Yahei"/>
                <a:ea typeface="Microsoft Yahei"/>
                <a:cs typeface="Microsoft Yahei"/>
                <a:sym typeface="Microsoft Yahei"/>
              </a:defRPr>
            </a:lvl1pPr>
            <a:lvl2pPr marL="914400" marR="0" lvl="1" indent="-342900" algn="l" rtl="0">
              <a:lnSpc>
                <a:spcPct val="90000"/>
              </a:lnSpc>
              <a:spcBef>
                <a:spcPts val="1200"/>
              </a:spcBef>
              <a:spcAft>
                <a:spcPts val="0"/>
              </a:spcAft>
              <a:buClr>
                <a:srgbClr val="A43E27"/>
              </a:buClr>
              <a:buSzPts val="1800"/>
              <a:buFont typeface="Arial"/>
              <a:buChar char="▪"/>
              <a:defRPr sz="1800" b="0" i="0" u="none" strike="noStrike" cap="none">
                <a:solidFill>
                  <a:schemeClr val="dk1"/>
                </a:solidFill>
                <a:latin typeface="Microsoft Yahei"/>
                <a:ea typeface="Microsoft Yahei"/>
                <a:cs typeface="Microsoft Yahei"/>
                <a:sym typeface="Microsoft Yahei"/>
              </a:defRPr>
            </a:lvl2pPr>
            <a:lvl3pPr marL="1371600" marR="0" lvl="2" indent="-330200" algn="l" rtl="0">
              <a:lnSpc>
                <a:spcPct val="90000"/>
              </a:lnSpc>
              <a:spcBef>
                <a:spcPts val="800"/>
              </a:spcBef>
              <a:spcAft>
                <a:spcPts val="0"/>
              </a:spcAft>
              <a:buClr>
                <a:srgbClr val="A43E27"/>
              </a:buClr>
              <a:buSzPts val="1600"/>
              <a:buFont typeface="Arial"/>
              <a:buChar char="▪"/>
              <a:defRPr sz="1600" b="0" i="0" u="none" strike="noStrike" cap="none">
                <a:solidFill>
                  <a:schemeClr val="dk1"/>
                </a:solidFill>
                <a:latin typeface="Microsoft Yahei"/>
                <a:ea typeface="Microsoft Yahei"/>
                <a:cs typeface="Microsoft Yahei"/>
                <a:sym typeface="Microsoft Yahei"/>
              </a:defRPr>
            </a:lvl3pPr>
            <a:lvl4pPr marL="1828800" marR="0" lvl="3" indent="-317500" algn="l" rtl="0">
              <a:lnSpc>
                <a:spcPct val="90000"/>
              </a:lnSpc>
              <a:spcBef>
                <a:spcPts val="800"/>
              </a:spcBef>
              <a:spcAft>
                <a:spcPts val="0"/>
              </a:spcAft>
              <a:buClr>
                <a:srgbClr val="A43E27"/>
              </a:buClr>
              <a:buSzPts val="1400"/>
              <a:buFont typeface="Arial"/>
              <a:buChar char="▪"/>
              <a:defRPr sz="1400" b="0" i="0" u="none" strike="noStrike" cap="none">
                <a:solidFill>
                  <a:schemeClr val="dk1"/>
                </a:solidFill>
                <a:latin typeface="Microsoft Yahei"/>
                <a:ea typeface="Microsoft Yahei"/>
                <a:cs typeface="Microsoft Yahei"/>
                <a:sym typeface="Microsoft Yahei"/>
              </a:defRPr>
            </a:lvl4pPr>
            <a:lvl5pPr marL="2286000" marR="0" lvl="4" indent="-317500" algn="l" rtl="0">
              <a:lnSpc>
                <a:spcPct val="90000"/>
              </a:lnSpc>
              <a:spcBef>
                <a:spcPts val="600"/>
              </a:spcBef>
              <a:spcAft>
                <a:spcPts val="0"/>
              </a:spcAft>
              <a:buClr>
                <a:srgbClr val="A43E27"/>
              </a:buClr>
              <a:buSzPts val="1400"/>
              <a:buFont typeface="Arial"/>
              <a:buChar char="▪"/>
              <a:defRPr sz="1400" b="0" i="0" u="none" strike="noStrike" cap="none">
                <a:solidFill>
                  <a:schemeClr val="dk1"/>
                </a:solidFill>
                <a:latin typeface="Microsoft Yahei"/>
                <a:ea typeface="Microsoft Yahei"/>
                <a:cs typeface="Microsoft Yahei"/>
                <a:sym typeface="Microsoft Yahei"/>
              </a:defRPr>
            </a:lvl5pPr>
            <a:lvl6pPr marL="2743200" marR="0" lvl="5" indent="-317500" algn="l" rtl="0">
              <a:lnSpc>
                <a:spcPct val="90000"/>
              </a:lnSpc>
              <a:spcBef>
                <a:spcPts val="600"/>
              </a:spcBef>
              <a:spcAft>
                <a:spcPts val="0"/>
              </a:spcAft>
              <a:buClr>
                <a:srgbClr val="A43E27"/>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600"/>
              </a:spcBef>
              <a:spcAft>
                <a:spcPts val="0"/>
              </a:spcAft>
              <a:buClr>
                <a:srgbClr val="A43E27"/>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600"/>
              </a:spcBef>
              <a:spcAft>
                <a:spcPts val="0"/>
              </a:spcAft>
              <a:buClr>
                <a:srgbClr val="A43E27"/>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228600" algn="l" rtl="0">
              <a:lnSpc>
                <a:spcPct val="90000"/>
              </a:lnSpc>
              <a:spcBef>
                <a:spcPts val="600"/>
              </a:spcBef>
              <a:spcAft>
                <a:spcPts val="0"/>
              </a:spcAft>
              <a:buClr>
                <a:srgbClr val="A43E27"/>
              </a:buClr>
              <a:buSzPts val="1400"/>
              <a:buFont typeface="Arial"/>
              <a:buNone/>
              <a:defRPr sz="1400" b="0" i="0" u="none" strike="noStrike" cap="none">
                <a:solidFill>
                  <a:schemeClr val="dk1"/>
                </a:solidFill>
                <a:latin typeface="Arial"/>
                <a:ea typeface="Arial"/>
                <a:cs typeface="Arial"/>
                <a:sym typeface="Arial"/>
              </a:defRPr>
            </a:lvl9pPr>
          </a:lstStyle>
          <a:p>
            <a:endParaRPr/>
          </a:p>
        </p:txBody>
      </p:sp>
      <p:cxnSp>
        <p:nvCxnSpPr>
          <p:cNvPr id="63" name="Google Shape;63;p11"/>
          <p:cNvCxnSpPr/>
          <p:nvPr/>
        </p:nvCxnSpPr>
        <p:spPr>
          <a:xfrm>
            <a:off x="609600" y="6172200"/>
            <a:ext cx="10972800" cy="0"/>
          </a:xfrm>
          <a:prstGeom prst="straightConnector1">
            <a:avLst/>
          </a:prstGeom>
          <a:noFill/>
          <a:ln w="12700" cap="flat" cmpd="sng">
            <a:solidFill>
              <a:srgbClr val="A43E27"/>
            </a:solidFill>
            <a:prstDash val="solid"/>
            <a:miter lim="800000"/>
            <a:headEnd type="none" w="sm" len="sm"/>
            <a:tailEnd type="none" w="sm" len="sm"/>
          </a:ln>
        </p:spPr>
      </p:cxnSp>
      <p:sp>
        <p:nvSpPr>
          <p:cNvPr id="64" name="Google Shape;64;p11"/>
          <p:cNvSpPr txBox="1">
            <a:spLocks noGrp="1"/>
          </p:cNvSpPr>
          <p:nvPr>
            <p:ph type="ftr" idx="11"/>
          </p:nvPr>
        </p:nvSpPr>
        <p:spPr>
          <a:xfrm>
            <a:off x="609601" y="6289679"/>
            <a:ext cx="6128030" cy="222436"/>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rgbClr val="414241"/>
                </a:solidFill>
                <a:latin typeface="Microsoft Yahei"/>
                <a:ea typeface="Microsoft Yahei"/>
                <a:cs typeface="Microsoft Yahei"/>
                <a:sym typeface="Microsoft Yahe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Google Shape;65;p11"/>
          <p:cNvSpPr txBox="1">
            <a:spLocks noGrp="1"/>
          </p:cNvSpPr>
          <p:nvPr>
            <p:ph type="dt" idx="10"/>
          </p:nvPr>
        </p:nvSpPr>
        <p:spPr>
          <a:xfrm>
            <a:off x="8992717" y="6289679"/>
            <a:ext cx="1267271" cy="22243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100" b="0" i="0" u="none" strike="noStrike" cap="none">
                <a:solidFill>
                  <a:srgbClr val="414241"/>
                </a:solidFill>
                <a:latin typeface="Microsoft Yahei"/>
                <a:ea typeface="Microsoft Yahei"/>
                <a:cs typeface="Microsoft Yahei"/>
                <a:sym typeface="Microsoft Yahe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Google Shape;66;p11"/>
          <p:cNvSpPr txBox="1">
            <a:spLocks noGrp="1"/>
          </p:cNvSpPr>
          <p:nvPr>
            <p:ph type="sldNum" idx="12"/>
          </p:nvPr>
        </p:nvSpPr>
        <p:spPr>
          <a:xfrm>
            <a:off x="10665311" y="6289679"/>
            <a:ext cx="918882" cy="22243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100" b="0" i="0" u="none" strike="noStrike" cap="none">
                <a:solidFill>
                  <a:srgbClr val="414241"/>
                </a:solidFill>
                <a:latin typeface="Microsoft Yahei"/>
                <a:ea typeface="Microsoft Yahei"/>
                <a:cs typeface="Microsoft Yahei"/>
                <a:sym typeface="Microsoft Yahei"/>
              </a:defRPr>
            </a:lvl1pPr>
            <a:lvl2pPr marL="0" marR="0" lvl="1" indent="0" algn="r" rtl="0">
              <a:spcBef>
                <a:spcPts val="0"/>
              </a:spcBef>
              <a:buNone/>
              <a:defRPr sz="1100" b="0" i="0" u="none" strike="noStrike" cap="none">
                <a:solidFill>
                  <a:srgbClr val="414241"/>
                </a:solidFill>
                <a:latin typeface="Microsoft Yahei"/>
                <a:ea typeface="Microsoft Yahei"/>
                <a:cs typeface="Microsoft Yahei"/>
                <a:sym typeface="Microsoft Yahei"/>
              </a:defRPr>
            </a:lvl2pPr>
            <a:lvl3pPr marL="0" marR="0" lvl="2" indent="0" algn="r" rtl="0">
              <a:spcBef>
                <a:spcPts val="0"/>
              </a:spcBef>
              <a:buNone/>
              <a:defRPr sz="1100" b="0" i="0" u="none" strike="noStrike" cap="none">
                <a:solidFill>
                  <a:srgbClr val="414241"/>
                </a:solidFill>
                <a:latin typeface="Microsoft Yahei"/>
                <a:ea typeface="Microsoft Yahei"/>
                <a:cs typeface="Microsoft Yahei"/>
                <a:sym typeface="Microsoft Yahei"/>
              </a:defRPr>
            </a:lvl3pPr>
            <a:lvl4pPr marL="0" marR="0" lvl="3" indent="0" algn="r" rtl="0">
              <a:spcBef>
                <a:spcPts val="0"/>
              </a:spcBef>
              <a:buNone/>
              <a:defRPr sz="1100" b="0" i="0" u="none" strike="noStrike" cap="none">
                <a:solidFill>
                  <a:srgbClr val="414241"/>
                </a:solidFill>
                <a:latin typeface="Microsoft Yahei"/>
                <a:ea typeface="Microsoft Yahei"/>
                <a:cs typeface="Microsoft Yahei"/>
                <a:sym typeface="Microsoft Yahei"/>
              </a:defRPr>
            </a:lvl4pPr>
            <a:lvl5pPr marL="0" marR="0" lvl="4" indent="0" algn="r" rtl="0">
              <a:spcBef>
                <a:spcPts val="0"/>
              </a:spcBef>
              <a:buNone/>
              <a:defRPr sz="1100" b="0" i="0" u="none" strike="noStrike" cap="none">
                <a:solidFill>
                  <a:srgbClr val="414241"/>
                </a:solidFill>
                <a:latin typeface="Microsoft Yahei"/>
                <a:ea typeface="Microsoft Yahei"/>
                <a:cs typeface="Microsoft Yahei"/>
                <a:sym typeface="Microsoft Yahei"/>
              </a:defRPr>
            </a:lvl5pPr>
            <a:lvl6pPr marL="0" marR="0" lvl="5" indent="0" algn="r" rtl="0">
              <a:spcBef>
                <a:spcPts val="0"/>
              </a:spcBef>
              <a:buNone/>
              <a:defRPr sz="1100" b="0" i="0" u="none" strike="noStrike" cap="none">
                <a:solidFill>
                  <a:srgbClr val="414241"/>
                </a:solidFill>
                <a:latin typeface="Microsoft Yahei"/>
                <a:ea typeface="Microsoft Yahei"/>
                <a:cs typeface="Microsoft Yahei"/>
                <a:sym typeface="Microsoft Yahei"/>
              </a:defRPr>
            </a:lvl6pPr>
            <a:lvl7pPr marL="0" marR="0" lvl="6" indent="0" algn="r" rtl="0">
              <a:spcBef>
                <a:spcPts val="0"/>
              </a:spcBef>
              <a:buNone/>
              <a:defRPr sz="1100" b="0" i="0" u="none" strike="noStrike" cap="none">
                <a:solidFill>
                  <a:srgbClr val="414241"/>
                </a:solidFill>
                <a:latin typeface="Microsoft Yahei"/>
                <a:ea typeface="Microsoft Yahei"/>
                <a:cs typeface="Microsoft Yahei"/>
                <a:sym typeface="Microsoft Yahei"/>
              </a:defRPr>
            </a:lvl7pPr>
            <a:lvl8pPr marL="0" marR="0" lvl="7" indent="0" algn="r" rtl="0">
              <a:spcBef>
                <a:spcPts val="0"/>
              </a:spcBef>
              <a:buNone/>
              <a:defRPr sz="1100" b="0" i="0" u="none" strike="noStrike" cap="none">
                <a:solidFill>
                  <a:srgbClr val="414241"/>
                </a:solidFill>
                <a:latin typeface="Microsoft Yahei"/>
                <a:ea typeface="Microsoft Yahei"/>
                <a:cs typeface="Microsoft Yahei"/>
                <a:sym typeface="Microsoft Yahei"/>
              </a:defRPr>
            </a:lvl8pPr>
            <a:lvl9pPr marL="0" marR="0" lvl="8" indent="0" algn="r" rtl="0">
              <a:spcBef>
                <a:spcPts val="0"/>
              </a:spcBef>
              <a:buNone/>
              <a:defRPr sz="1100" b="0" i="0" u="none" strike="noStrike" cap="none">
                <a:solidFill>
                  <a:srgbClr val="414241"/>
                </a:solidFill>
                <a:latin typeface="Microsoft Yahei"/>
                <a:ea typeface="Microsoft Yahei"/>
                <a:cs typeface="Microsoft Yahei"/>
                <a:sym typeface="Microsoft Yahe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1"/>
          <p:cNvSpPr txBox="1">
            <a:spLocks noGrp="1"/>
          </p:cNvSpPr>
          <p:nvPr>
            <p:ph type="ctrTitle"/>
          </p:nvPr>
        </p:nvSpPr>
        <p:spPr>
          <a:xfrm>
            <a:off x="1363108" y="1201182"/>
            <a:ext cx="9465783" cy="147174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3200"/>
              <a:buFont typeface="Times New Roman"/>
              <a:buNone/>
            </a:pPr>
            <a:r>
              <a:rPr lang="en-US" sz="3200">
                <a:latin typeface="Times New Roman"/>
                <a:ea typeface="Times New Roman"/>
                <a:cs typeface="Times New Roman"/>
                <a:sym typeface="Times New Roman"/>
              </a:rPr>
              <a:t>Real Options and Investment Mode: Evidence from Corporate Venture Capital and Acquisition</a:t>
            </a:r>
            <a:endParaRPr sz="3200">
              <a:latin typeface="Times New Roman"/>
              <a:ea typeface="Times New Roman"/>
              <a:cs typeface="Times New Roman"/>
              <a:sym typeface="Times New Roman"/>
            </a:endParaRPr>
          </a:p>
        </p:txBody>
      </p:sp>
      <p:sp>
        <p:nvSpPr>
          <p:cNvPr id="394" name="Google Shape;394;p1"/>
          <p:cNvSpPr txBox="1">
            <a:spLocks noGrp="1"/>
          </p:cNvSpPr>
          <p:nvPr>
            <p:ph type="subTitle" idx="1"/>
          </p:nvPr>
        </p:nvSpPr>
        <p:spPr>
          <a:xfrm>
            <a:off x="1293850" y="5432577"/>
            <a:ext cx="9604200" cy="606900"/>
          </a:xfrm>
          <a:prstGeom prst="rect">
            <a:avLst/>
          </a:prstGeom>
          <a:noFill/>
          <a:ln>
            <a:noFill/>
          </a:ln>
        </p:spPr>
        <p:txBody>
          <a:bodyPr spcFirstLastPara="1" wrap="square" lIns="91425" tIns="45700" rIns="91425" bIns="45700" anchor="t" anchorCtr="0">
            <a:normAutofit lnSpcReduction="10000"/>
          </a:bodyPr>
          <a:lstStyle/>
          <a:p>
            <a:pPr marL="0" lvl="0" indent="0" algn="r" rtl="0">
              <a:lnSpc>
                <a:spcPct val="90000"/>
              </a:lnSpc>
              <a:spcBef>
                <a:spcPts val="0"/>
              </a:spcBef>
              <a:spcAft>
                <a:spcPts val="0"/>
              </a:spcAft>
              <a:buSzPts val="2000"/>
              <a:buNone/>
            </a:pPr>
            <a:r>
              <a:rPr lang="en-US">
                <a:latin typeface="Arial"/>
                <a:ea typeface="Arial"/>
                <a:cs typeface="Arial"/>
                <a:sym typeface="Arial"/>
              </a:rPr>
              <a:t>Slides by Jingya You</a:t>
            </a:r>
            <a:endParaRPr>
              <a:latin typeface="Arial"/>
              <a:ea typeface="Arial"/>
              <a:cs typeface="Arial"/>
              <a:sym typeface="Arial"/>
            </a:endParaRPr>
          </a:p>
          <a:p>
            <a:pPr marL="0" lvl="0" indent="0" algn="r" rtl="0">
              <a:lnSpc>
                <a:spcPct val="90000"/>
              </a:lnSpc>
              <a:spcBef>
                <a:spcPts val="0"/>
              </a:spcBef>
              <a:spcAft>
                <a:spcPts val="0"/>
              </a:spcAft>
              <a:buSzPts val="2000"/>
              <a:buNone/>
            </a:pPr>
            <a:r>
              <a:rPr lang="en-US">
                <a:latin typeface="Arial"/>
                <a:ea typeface="Arial"/>
                <a:cs typeface="Arial"/>
                <a:sym typeface="Arial"/>
              </a:rPr>
              <a:t>Presented by Youngsir Rha</a:t>
            </a:r>
            <a:endParaRPr>
              <a:latin typeface="Arial"/>
              <a:ea typeface="Arial"/>
              <a:cs typeface="Arial"/>
              <a:sym typeface="Arial"/>
            </a:endParaRPr>
          </a:p>
        </p:txBody>
      </p:sp>
      <p:sp>
        <p:nvSpPr>
          <p:cNvPr id="395" name="Google Shape;395;p1"/>
          <p:cNvSpPr txBox="1"/>
          <p:nvPr/>
        </p:nvSpPr>
        <p:spPr>
          <a:xfrm>
            <a:off x="1760189" y="4057562"/>
            <a:ext cx="6106884"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0" i="1" u="none" strike="noStrike" cap="none">
                <a:solidFill>
                  <a:schemeClr val="dk1"/>
                </a:solidFill>
                <a:latin typeface="Arial"/>
                <a:ea typeface="Arial"/>
                <a:cs typeface="Arial"/>
                <a:sym typeface="Arial"/>
              </a:rPr>
              <a:t>Organization Science </a:t>
            </a:r>
            <a:r>
              <a:rPr lang="en-US" sz="1800" b="0" i="0" u="none" strike="noStrike" cap="none">
                <a:solidFill>
                  <a:schemeClr val="dk1"/>
                </a:solidFill>
                <a:latin typeface="Arial"/>
                <a:ea typeface="Arial"/>
                <a:cs typeface="Arial"/>
                <a:sym typeface="Arial"/>
              </a:rPr>
              <a:t>(2011)</a:t>
            </a:r>
            <a:endParaRPr/>
          </a:p>
        </p:txBody>
      </p:sp>
      <p:sp>
        <p:nvSpPr>
          <p:cNvPr id="396" name="Google Shape;396;p1"/>
          <p:cNvSpPr/>
          <p:nvPr/>
        </p:nvSpPr>
        <p:spPr>
          <a:xfrm>
            <a:off x="1951480" y="3678591"/>
            <a:ext cx="5724301"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Arial"/>
                <a:ea typeface="Arial"/>
                <a:cs typeface="Arial"/>
                <a:sym typeface="Arial"/>
              </a:rPr>
              <a:t>Tony Tong </a:t>
            </a:r>
            <a:r>
              <a:rPr lang="en-US" sz="1800" b="0" i="0" u="none" strike="noStrike" cap="none">
                <a:solidFill>
                  <a:schemeClr val="dk1"/>
                </a:solidFill>
                <a:latin typeface="Arial"/>
                <a:ea typeface="Arial"/>
                <a:cs typeface="Arial"/>
                <a:sym typeface="Arial"/>
              </a:rPr>
              <a:t>and </a:t>
            </a:r>
            <a:r>
              <a:rPr lang="en-US" sz="1800" b="1" i="0" u="none" strike="noStrike" cap="none">
                <a:solidFill>
                  <a:schemeClr val="dk1"/>
                </a:solidFill>
                <a:latin typeface="Arial"/>
                <a:ea typeface="Arial"/>
                <a:cs typeface="Arial"/>
                <a:sym typeface="Arial"/>
              </a:rPr>
              <a:t>Yong Li</a:t>
            </a:r>
            <a:endParaRPr/>
          </a:p>
        </p:txBody>
      </p:sp>
      <p:pic>
        <p:nvPicPr>
          <p:cNvPr id="397" name="Google Shape;397;p1" descr="穿着西装笔挺的男子&#10;&#10;描述已自动生成"/>
          <p:cNvPicPr preferRelativeResize="0"/>
          <p:nvPr/>
        </p:nvPicPr>
        <p:blipFill rotWithShape="1">
          <a:blip r:embed="rId3">
            <a:alphaModFix/>
          </a:blip>
          <a:srcRect l="15999" r="16126"/>
          <a:stretch/>
        </p:blipFill>
        <p:spPr>
          <a:xfrm>
            <a:off x="8089100" y="3160835"/>
            <a:ext cx="1655064" cy="1724025"/>
          </a:xfrm>
          <a:prstGeom prst="rect">
            <a:avLst/>
          </a:prstGeom>
          <a:noFill/>
          <a:ln>
            <a:noFill/>
          </a:ln>
        </p:spPr>
      </p:pic>
      <p:pic>
        <p:nvPicPr>
          <p:cNvPr id="398" name="Google Shape;398;p1" descr="穿白色衣服的男人&#10;&#10;描述已自动生成"/>
          <p:cNvPicPr preferRelativeResize="0"/>
          <p:nvPr/>
        </p:nvPicPr>
        <p:blipFill rotWithShape="1">
          <a:blip r:embed="rId4">
            <a:alphaModFix/>
          </a:blip>
          <a:srcRect/>
          <a:stretch/>
        </p:blipFill>
        <p:spPr>
          <a:xfrm>
            <a:off x="6745701" y="3160834"/>
            <a:ext cx="1343399" cy="17240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2"/>
          <p:cNvSpPr txBox="1">
            <a:spLocks noGrp="1"/>
          </p:cNvSpPr>
          <p:nvPr>
            <p:ph type="title"/>
          </p:nvPr>
        </p:nvSpPr>
        <p:spPr>
          <a:xfrm>
            <a:off x="0" y="0"/>
            <a:ext cx="12192000" cy="114238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A43E27"/>
              </a:buClr>
              <a:buSzPts val="3200"/>
              <a:buFont typeface="Times New Roman"/>
              <a:buNone/>
            </a:pPr>
            <a:r>
              <a:rPr lang="en-US" dirty="0">
                <a:latin typeface="Times New Roman"/>
                <a:ea typeface="Times New Roman"/>
                <a:cs typeface="Times New Roman"/>
                <a:sym typeface="Times New Roman"/>
              </a:rPr>
              <a:t>INTRODUCTION</a:t>
            </a:r>
            <a:endParaRPr dirty="0">
              <a:latin typeface="Times New Roman"/>
              <a:ea typeface="Times New Roman"/>
              <a:cs typeface="Times New Roman"/>
              <a:sym typeface="Times New Roman"/>
            </a:endParaRPr>
          </a:p>
        </p:txBody>
      </p:sp>
      <p:sp>
        <p:nvSpPr>
          <p:cNvPr id="405" name="Google Shape;405;p2"/>
          <p:cNvSpPr txBox="1">
            <a:spLocks noGrp="1"/>
          </p:cNvSpPr>
          <p:nvPr>
            <p:ph type="body" idx="1"/>
          </p:nvPr>
        </p:nvSpPr>
        <p:spPr>
          <a:xfrm>
            <a:off x="580570" y="1423580"/>
            <a:ext cx="11420930" cy="5434420"/>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2000"/>
              <a:buChar char="▪"/>
            </a:pPr>
            <a:r>
              <a:rPr lang="en-US" dirty="0">
                <a:latin typeface="Times New Roman"/>
                <a:ea typeface="Times New Roman"/>
                <a:cs typeface="Times New Roman"/>
                <a:sym typeface="Times New Roman"/>
              </a:rPr>
              <a:t>Corporate venture capital (CVC) and acquisition are two alternative modes for external business development and corporate growth.</a:t>
            </a:r>
            <a:endParaRPr dirty="0"/>
          </a:p>
          <a:p>
            <a:pPr marL="457200" lvl="1" indent="-182880" algn="l" rtl="0">
              <a:lnSpc>
                <a:spcPct val="100000"/>
              </a:lnSpc>
              <a:spcBef>
                <a:spcPts val="600"/>
              </a:spcBef>
              <a:spcAft>
                <a:spcPts val="0"/>
              </a:spcAft>
              <a:buSzPts val="1800"/>
              <a:buChar char="▪"/>
            </a:pPr>
            <a:r>
              <a:rPr lang="en-US" dirty="0">
                <a:latin typeface="Times New Roman"/>
                <a:ea typeface="Times New Roman"/>
                <a:cs typeface="Times New Roman"/>
                <a:sym typeface="Times New Roman"/>
              </a:rPr>
              <a:t>Prior research has analyzed why firms make acquisitions and when acquisitions are value creating.</a:t>
            </a:r>
            <a:endParaRPr dirty="0"/>
          </a:p>
          <a:p>
            <a:pPr marL="457200" lvl="1" indent="-182880" algn="l" rtl="0">
              <a:lnSpc>
                <a:spcPct val="100000"/>
              </a:lnSpc>
              <a:spcBef>
                <a:spcPts val="600"/>
              </a:spcBef>
              <a:spcAft>
                <a:spcPts val="0"/>
              </a:spcAft>
              <a:buSzPts val="1800"/>
              <a:buChar char="▪"/>
            </a:pPr>
            <a:r>
              <a:rPr lang="en-US" dirty="0">
                <a:latin typeface="Times New Roman"/>
                <a:ea typeface="Times New Roman"/>
                <a:cs typeface="Times New Roman"/>
                <a:sym typeface="Times New Roman"/>
              </a:rPr>
              <a:t>Research has also examined why firms undertake CVC investments and when such investments create value for the investing firms. </a:t>
            </a:r>
            <a:endParaRPr dirty="0"/>
          </a:p>
          <a:p>
            <a:pPr marL="0" lvl="0" indent="0" algn="l" rtl="0">
              <a:lnSpc>
                <a:spcPct val="100000"/>
              </a:lnSpc>
              <a:spcBef>
                <a:spcPts val="1200"/>
              </a:spcBef>
              <a:spcAft>
                <a:spcPts val="0"/>
              </a:spcAft>
              <a:buSzPts val="2000"/>
              <a:buNone/>
            </a:pPr>
            <a:r>
              <a:rPr lang="en-US" b="1" dirty="0">
                <a:latin typeface="Times New Roman"/>
                <a:ea typeface="Times New Roman"/>
                <a:cs typeface="Times New Roman"/>
                <a:sym typeface="Times New Roman"/>
              </a:rPr>
              <a:t>Gap</a:t>
            </a:r>
            <a:r>
              <a:rPr lang="en-US" dirty="0">
                <a:latin typeface="Times New Roman"/>
                <a:ea typeface="Times New Roman"/>
                <a:cs typeface="Times New Roman"/>
                <a:sym typeface="Times New Roman"/>
              </a:rPr>
              <a:t>: much less work has been done to examine firms’ CVC investments in comparison with acquisitions.</a:t>
            </a:r>
            <a:endParaRPr dirty="0"/>
          </a:p>
          <a:p>
            <a:pPr marL="0" lvl="0" indent="0" algn="l" rtl="0">
              <a:lnSpc>
                <a:spcPct val="100000"/>
              </a:lnSpc>
              <a:spcBef>
                <a:spcPts val="1800"/>
              </a:spcBef>
              <a:spcAft>
                <a:spcPts val="0"/>
              </a:spcAft>
              <a:buSzPts val="2000"/>
              <a:buNone/>
            </a:pPr>
            <a:r>
              <a:rPr lang="en-US" b="1" dirty="0">
                <a:latin typeface="Times New Roman"/>
                <a:ea typeface="Times New Roman"/>
                <a:cs typeface="Times New Roman"/>
                <a:sym typeface="Times New Roman"/>
              </a:rPr>
              <a:t>RQ:</a:t>
            </a:r>
            <a:r>
              <a:rPr lang="en-US" dirty="0">
                <a:latin typeface="Times New Roman"/>
                <a:ea typeface="Times New Roman"/>
                <a:cs typeface="Times New Roman"/>
                <a:sym typeface="Times New Roman"/>
              </a:rPr>
              <a:t> when do firms prefer to undertake CVC investments versus acquisitions?</a:t>
            </a:r>
            <a:endParaRPr dirty="0">
              <a:latin typeface="Arial"/>
              <a:ea typeface="Arial"/>
              <a:cs typeface="Arial"/>
              <a:sym typeface="Arial"/>
            </a:endParaRPr>
          </a:p>
          <a:p>
            <a:pPr marL="228600" lvl="0" indent="-228600" algn="l" rtl="0">
              <a:lnSpc>
                <a:spcPct val="100000"/>
              </a:lnSpc>
              <a:spcBef>
                <a:spcPts val="1800"/>
              </a:spcBef>
              <a:spcAft>
                <a:spcPts val="0"/>
              </a:spcAft>
              <a:buSzPts val="2000"/>
              <a:buChar char="▪"/>
            </a:pPr>
            <a:r>
              <a:rPr lang="en-US" b="1" dirty="0">
                <a:latin typeface="Times New Roman"/>
                <a:ea typeface="Times New Roman"/>
                <a:cs typeface="Times New Roman"/>
                <a:sym typeface="Times New Roman"/>
              </a:rPr>
              <a:t>Real options theory </a:t>
            </a:r>
            <a:r>
              <a:rPr lang="en-US" dirty="0">
                <a:latin typeface="Times New Roman"/>
                <a:ea typeface="Times New Roman"/>
                <a:cs typeface="Times New Roman"/>
                <a:sym typeface="Times New Roman"/>
              </a:rPr>
              <a:t>is fitting for this study.</a:t>
            </a:r>
            <a:endParaRPr dirty="0"/>
          </a:p>
          <a:p>
            <a:pPr marL="457200" lvl="1" indent="-182880" algn="l" rtl="0">
              <a:lnSpc>
                <a:spcPct val="100000"/>
              </a:lnSpc>
              <a:spcBef>
                <a:spcPts val="600"/>
              </a:spcBef>
              <a:spcAft>
                <a:spcPts val="0"/>
              </a:spcAft>
              <a:buSzPts val="1800"/>
              <a:buChar char="▪"/>
            </a:pPr>
            <a:r>
              <a:rPr lang="en-US" dirty="0">
                <a:latin typeface="Times New Roman"/>
                <a:ea typeface="Times New Roman"/>
                <a:cs typeface="Times New Roman"/>
                <a:sym typeface="Times New Roman"/>
              </a:rPr>
              <a:t>Firms making CVC investments often confront substantial uncertainty.</a:t>
            </a:r>
            <a:endParaRPr dirty="0"/>
          </a:p>
          <a:p>
            <a:pPr marL="457200" lvl="1" indent="-182880" algn="l" rtl="0">
              <a:lnSpc>
                <a:spcPct val="100000"/>
              </a:lnSpc>
              <a:spcBef>
                <a:spcPts val="600"/>
              </a:spcBef>
              <a:spcAft>
                <a:spcPts val="0"/>
              </a:spcAft>
              <a:buSzPts val="1800"/>
              <a:buChar char="▪"/>
            </a:pPr>
            <a:r>
              <a:rPr lang="en-US" dirty="0">
                <a:latin typeface="Times New Roman"/>
                <a:ea typeface="Times New Roman"/>
                <a:cs typeface="Times New Roman"/>
                <a:sym typeface="Times New Roman"/>
              </a:rPr>
              <a:t>CVC investments are embedded with several real options, whose value is enhanced under uncertainty.</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3"/>
          <p:cNvSpPr txBox="1">
            <a:spLocks noGrp="1"/>
          </p:cNvSpPr>
          <p:nvPr>
            <p:ph type="title"/>
          </p:nvPr>
        </p:nvSpPr>
        <p:spPr>
          <a:xfrm>
            <a:off x="-22861" y="0"/>
            <a:ext cx="12192000" cy="114238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A43E27"/>
              </a:buClr>
              <a:buSzPts val="3200"/>
              <a:buFont typeface="Times New Roman"/>
              <a:buNone/>
            </a:pPr>
            <a:r>
              <a:rPr lang="en-US">
                <a:latin typeface="Times New Roman"/>
                <a:ea typeface="Times New Roman"/>
                <a:cs typeface="Times New Roman"/>
                <a:sym typeface="Times New Roman"/>
              </a:rPr>
              <a:t>THEORETICAL BACKGROUND</a:t>
            </a:r>
            <a:endParaRPr>
              <a:latin typeface="Times New Roman"/>
              <a:ea typeface="Times New Roman"/>
              <a:cs typeface="Times New Roman"/>
              <a:sym typeface="Times New Roman"/>
            </a:endParaRPr>
          </a:p>
        </p:txBody>
      </p:sp>
      <p:sp>
        <p:nvSpPr>
          <p:cNvPr id="412" name="Google Shape;412;p3"/>
          <p:cNvSpPr txBox="1">
            <a:spLocks noGrp="1"/>
          </p:cNvSpPr>
          <p:nvPr>
            <p:ph type="body" idx="1"/>
          </p:nvPr>
        </p:nvSpPr>
        <p:spPr>
          <a:xfrm>
            <a:off x="618066" y="1406436"/>
            <a:ext cx="11330679" cy="4750524"/>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10000"/>
              </a:lnSpc>
              <a:spcBef>
                <a:spcPts val="0"/>
              </a:spcBef>
              <a:spcAft>
                <a:spcPts val="0"/>
              </a:spcAft>
              <a:buSzPts val="2000"/>
              <a:buChar char="▪"/>
            </a:pPr>
            <a:r>
              <a:rPr lang="en-US" b="1" dirty="0">
                <a:solidFill>
                  <a:srgbClr val="002060"/>
                </a:solidFill>
                <a:latin typeface="Times New Roman"/>
                <a:ea typeface="Times New Roman"/>
                <a:cs typeface="Times New Roman"/>
                <a:sym typeface="Times New Roman"/>
              </a:rPr>
              <a:t>A real options view of CVC investments</a:t>
            </a:r>
            <a:endParaRPr dirty="0">
              <a:solidFill>
                <a:srgbClr val="002060"/>
              </a:solidFill>
            </a:endParaRPr>
          </a:p>
          <a:p>
            <a:pPr marL="457200" lvl="1" indent="-182880" algn="l" rtl="0">
              <a:lnSpc>
                <a:spcPct val="110000"/>
              </a:lnSpc>
              <a:spcBef>
                <a:spcPts val="600"/>
              </a:spcBef>
              <a:spcAft>
                <a:spcPts val="0"/>
              </a:spcAft>
              <a:buSzPts val="1800"/>
              <a:buChar char="▪"/>
            </a:pPr>
            <a:r>
              <a:rPr lang="en-US" dirty="0">
                <a:latin typeface="Times New Roman"/>
                <a:ea typeface="Times New Roman"/>
                <a:cs typeface="Times New Roman"/>
                <a:sym typeface="Times New Roman"/>
              </a:rPr>
              <a:t>CVC investment is often fraught with uncertainty regarding the viability of the business model or market demand, and the return of the investment.</a:t>
            </a:r>
            <a:endParaRPr dirty="0"/>
          </a:p>
          <a:p>
            <a:pPr marL="457200" lvl="1" indent="-182880" algn="l" rtl="0">
              <a:lnSpc>
                <a:spcPct val="110000"/>
              </a:lnSpc>
              <a:spcBef>
                <a:spcPts val="600"/>
              </a:spcBef>
              <a:spcAft>
                <a:spcPts val="0"/>
              </a:spcAft>
              <a:buSzPts val="1800"/>
              <a:buChar char="▪"/>
            </a:pPr>
            <a:r>
              <a:rPr lang="en-US" dirty="0">
                <a:latin typeface="Times New Roman"/>
                <a:ea typeface="Times New Roman"/>
                <a:cs typeface="Times New Roman"/>
                <a:sym typeface="Times New Roman"/>
              </a:rPr>
              <a:t>By staging their financing, CVC investors can offer several types of real options to deal with uncertainty. Specifically, after the initial investment, the CVC firm obtains the option to expand, the option to abandon, and the option to defer.</a:t>
            </a:r>
            <a:endParaRPr dirty="0"/>
          </a:p>
          <a:p>
            <a:pPr marL="228600" lvl="0" indent="-228600" algn="l" rtl="0">
              <a:lnSpc>
                <a:spcPct val="110000"/>
              </a:lnSpc>
              <a:spcBef>
                <a:spcPts val="1800"/>
              </a:spcBef>
              <a:spcAft>
                <a:spcPts val="0"/>
              </a:spcAft>
              <a:buSzPts val="2000"/>
              <a:buChar char="▪"/>
            </a:pPr>
            <a:r>
              <a:rPr lang="en-US" b="1" dirty="0">
                <a:solidFill>
                  <a:srgbClr val="002060"/>
                </a:solidFill>
                <a:latin typeface="Times New Roman"/>
                <a:ea typeface="Times New Roman"/>
                <a:cs typeface="Times New Roman"/>
                <a:sym typeface="Times New Roman"/>
              </a:rPr>
              <a:t>A real options view of acquisitions</a:t>
            </a:r>
            <a:endParaRPr dirty="0">
              <a:solidFill>
                <a:srgbClr val="002060"/>
              </a:solidFill>
            </a:endParaRPr>
          </a:p>
          <a:p>
            <a:pPr marL="457200" lvl="1" indent="-182880" algn="l" rtl="0">
              <a:lnSpc>
                <a:spcPct val="110000"/>
              </a:lnSpc>
              <a:spcBef>
                <a:spcPts val="600"/>
              </a:spcBef>
              <a:spcAft>
                <a:spcPts val="0"/>
              </a:spcAft>
              <a:buSzPts val="1800"/>
              <a:buChar char="▪"/>
            </a:pPr>
            <a:r>
              <a:rPr lang="en-US" dirty="0">
                <a:latin typeface="Times New Roman"/>
                <a:ea typeface="Times New Roman"/>
                <a:cs typeface="Times New Roman"/>
                <a:sym typeface="Times New Roman"/>
              </a:rPr>
              <a:t>Compared to CVC investments, acquisitions have limited real options and provide less flexibility in general.</a:t>
            </a:r>
            <a:endParaRPr dirty="0"/>
          </a:p>
          <a:p>
            <a:pPr marL="685800" lvl="2" indent="-179387" algn="l" rtl="0">
              <a:lnSpc>
                <a:spcPct val="110000"/>
              </a:lnSpc>
              <a:spcBef>
                <a:spcPts val="600"/>
              </a:spcBef>
              <a:spcAft>
                <a:spcPts val="0"/>
              </a:spcAft>
              <a:buSzPts val="1800"/>
              <a:buChar char="▪"/>
            </a:pPr>
            <a:r>
              <a:rPr lang="en-US" sz="1800" dirty="0">
                <a:latin typeface="Times New Roman"/>
                <a:ea typeface="Times New Roman"/>
                <a:cs typeface="Times New Roman"/>
                <a:sym typeface="Times New Roman"/>
              </a:rPr>
              <a:t>Acquisitions represent high commitment rather than flexibility 🡪 provide little deferral option</a:t>
            </a:r>
            <a:endParaRPr dirty="0"/>
          </a:p>
          <a:p>
            <a:pPr marL="685800" lvl="2" indent="-179387" algn="l" rtl="0">
              <a:lnSpc>
                <a:spcPct val="110000"/>
              </a:lnSpc>
              <a:spcBef>
                <a:spcPts val="600"/>
              </a:spcBef>
              <a:spcAft>
                <a:spcPts val="0"/>
              </a:spcAft>
              <a:buSzPts val="1800"/>
              <a:buChar char="▪"/>
            </a:pPr>
            <a:r>
              <a:rPr lang="en-US" sz="1800" dirty="0">
                <a:latin typeface="Times New Roman"/>
                <a:ea typeface="Times New Roman"/>
                <a:cs typeface="Times New Roman"/>
                <a:sym typeface="Times New Roman"/>
              </a:rPr>
              <a:t>Acquisitions are typically one-time deals 🡪 provide few sequential investment possibilities and expansion option</a:t>
            </a:r>
            <a:endParaRPr dirty="0"/>
          </a:p>
          <a:p>
            <a:pPr marL="685800" lvl="2" indent="-179387" algn="l" rtl="0">
              <a:lnSpc>
                <a:spcPct val="110000"/>
              </a:lnSpc>
              <a:spcBef>
                <a:spcPts val="600"/>
              </a:spcBef>
              <a:spcAft>
                <a:spcPts val="0"/>
              </a:spcAft>
              <a:buSzPts val="1800"/>
              <a:buChar char="▪"/>
            </a:pPr>
            <a:r>
              <a:rPr lang="en-US" sz="1800" dirty="0">
                <a:latin typeface="Times New Roman"/>
                <a:ea typeface="Times New Roman"/>
                <a:cs typeface="Times New Roman"/>
                <a:sym typeface="Times New Roman"/>
              </a:rPr>
              <a:t>It is more difficult to acquire and then divest a company than to liquidate a minority equity stake in a CVC investment project less likely to exercise an abandonment option</a:t>
            </a:r>
            <a:endParaRPr sz="1800" dirty="0">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4"/>
          <p:cNvSpPr txBox="1">
            <a:spLocks noGrp="1"/>
          </p:cNvSpPr>
          <p:nvPr>
            <p:ph type="title"/>
          </p:nvPr>
        </p:nvSpPr>
        <p:spPr>
          <a:xfrm>
            <a:off x="0" y="0"/>
            <a:ext cx="12192000" cy="88263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A43E27"/>
              </a:buClr>
              <a:buSzPts val="3200"/>
              <a:buFont typeface="Times New Roman"/>
              <a:buNone/>
            </a:pPr>
            <a:r>
              <a:rPr lang="en-US">
                <a:latin typeface="Times New Roman"/>
                <a:ea typeface="Times New Roman"/>
                <a:cs typeface="Times New Roman"/>
                <a:sym typeface="Times New Roman"/>
              </a:rPr>
              <a:t>HYPOTHESES (Main Effect)</a:t>
            </a:r>
            <a:endParaRPr>
              <a:latin typeface="Times New Roman"/>
              <a:ea typeface="Times New Roman"/>
              <a:cs typeface="Times New Roman"/>
              <a:sym typeface="Times New Roman"/>
            </a:endParaRPr>
          </a:p>
        </p:txBody>
      </p:sp>
      <p:sp>
        <p:nvSpPr>
          <p:cNvPr id="419" name="Google Shape;419;p4"/>
          <p:cNvSpPr txBox="1">
            <a:spLocks noGrp="1"/>
          </p:cNvSpPr>
          <p:nvPr>
            <p:ph type="body" idx="1"/>
          </p:nvPr>
        </p:nvSpPr>
        <p:spPr>
          <a:xfrm>
            <a:off x="630865" y="4396181"/>
            <a:ext cx="10930270" cy="1823486"/>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1800"/>
              <a:buChar char="▪"/>
            </a:pPr>
            <a:r>
              <a:rPr lang="en-US" sz="1800">
                <a:latin typeface="Times New Roman"/>
                <a:ea typeface="Times New Roman"/>
                <a:cs typeface="Times New Roman"/>
                <a:sym typeface="Times New Roman"/>
              </a:rPr>
              <a:t>Firms making CVC investments or acquisitions usually confront various (exogenous) uncertainties. Uncertainty highlights the importance of maintaining flexibility to adjust investment decisions over time as information is revealed and uncertainties are resolved.</a:t>
            </a:r>
            <a:endParaRPr/>
          </a:p>
          <a:p>
            <a:pPr marL="228600" lvl="0" indent="-228600" algn="l" rtl="0">
              <a:lnSpc>
                <a:spcPct val="100000"/>
              </a:lnSpc>
              <a:spcBef>
                <a:spcPts val="600"/>
              </a:spcBef>
              <a:spcAft>
                <a:spcPts val="0"/>
              </a:spcAft>
              <a:buSzPts val="1800"/>
              <a:buChar char="▪"/>
            </a:pPr>
            <a:r>
              <a:rPr lang="en-US" sz="1800">
                <a:latin typeface="Times New Roman"/>
                <a:ea typeface="Times New Roman"/>
                <a:cs typeface="Times New Roman"/>
                <a:sym typeface="Times New Roman"/>
              </a:rPr>
              <a:t>Compared to CVC investments, acquisitions give the firm less flexibility to adjust or reverse its actions.</a:t>
            </a:r>
            <a:endParaRPr/>
          </a:p>
          <a:p>
            <a:pPr marL="468000" lvl="0" indent="-457200" algn="l" rtl="0">
              <a:lnSpc>
                <a:spcPct val="100000"/>
              </a:lnSpc>
              <a:spcBef>
                <a:spcPts val="1200"/>
              </a:spcBef>
              <a:spcAft>
                <a:spcPts val="0"/>
              </a:spcAft>
              <a:buSzPts val="1800"/>
              <a:buNone/>
            </a:pPr>
            <a:r>
              <a:rPr lang="en-US" sz="1800" b="1">
                <a:latin typeface="Times New Roman"/>
                <a:ea typeface="Times New Roman"/>
                <a:cs typeface="Times New Roman"/>
                <a:sym typeface="Times New Roman"/>
              </a:rPr>
              <a:t>H1: </a:t>
            </a:r>
            <a:r>
              <a:rPr lang="en-US" sz="1800">
                <a:latin typeface="Times New Roman"/>
                <a:ea typeface="Times New Roman"/>
                <a:cs typeface="Times New Roman"/>
                <a:sym typeface="Times New Roman"/>
              </a:rPr>
              <a:t>The greater the level of uncertainty, the more CVC is preferred over acquisition.</a:t>
            </a:r>
            <a:endParaRPr sz="1800" i="1">
              <a:latin typeface="Times New Roman"/>
              <a:ea typeface="Times New Roman"/>
              <a:cs typeface="Times New Roman"/>
              <a:sym typeface="Times New Roman"/>
            </a:endParaRPr>
          </a:p>
        </p:txBody>
      </p:sp>
      <p:grpSp>
        <p:nvGrpSpPr>
          <p:cNvPr id="420" name="Google Shape;420;p4"/>
          <p:cNvGrpSpPr/>
          <p:nvPr/>
        </p:nvGrpSpPr>
        <p:grpSpPr>
          <a:xfrm>
            <a:off x="2288198" y="1198731"/>
            <a:ext cx="7615604" cy="3141104"/>
            <a:chOff x="2388056" y="1868749"/>
            <a:chExt cx="7666880" cy="3502609"/>
          </a:xfrm>
        </p:grpSpPr>
        <p:sp>
          <p:nvSpPr>
            <p:cNvPr id="421" name="Google Shape;421;p4"/>
            <p:cNvSpPr/>
            <p:nvPr/>
          </p:nvSpPr>
          <p:spPr>
            <a:xfrm>
              <a:off x="2388056" y="2929196"/>
              <a:ext cx="1896462" cy="908165"/>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i="0" u="none" strike="noStrike" cap="none">
                  <a:solidFill>
                    <a:schemeClr val="dk1"/>
                  </a:solidFill>
                  <a:latin typeface="Times New Roman"/>
                  <a:ea typeface="Times New Roman"/>
                  <a:cs typeface="Times New Roman"/>
                  <a:sym typeface="Times New Roman"/>
                </a:rPr>
                <a:t>Uncertainty</a:t>
              </a:r>
              <a:endParaRPr sz="1800" b="0" i="0" u="none" strike="noStrike" cap="none">
                <a:solidFill>
                  <a:schemeClr val="dk1"/>
                </a:solidFill>
                <a:latin typeface="Times New Roman"/>
                <a:ea typeface="Times New Roman"/>
                <a:cs typeface="Times New Roman"/>
                <a:sym typeface="Times New Roman"/>
              </a:endParaRPr>
            </a:p>
          </p:txBody>
        </p:sp>
        <p:sp>
          <p:nvSpPr>
            <p:cNvPr id="422" name="Google Shape;422;p4"/>
            <p:cNvSpPr/>
            <p:nvPr/>
          </p:nvSpPr>
          <p:spPr>
            <a:xfrm>
              <a:off x="7588827" y="2784069"/>
              <a:ext cx="2466109" cy="119842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i="0" u="none" strike="noStrike" cap="none">
                  <a:solidFill>
                    <a:schemeClr val="dk1"/>
                  </a:solidFill>
                  <a:latin typeface="Times New Roman"/>
                  <a:ea typeface="Times New Roman"/>
                  <a:cs typeface="Times New Roman"/>
                  <a:sym typeface="Times New Roman"/>
                </a:rPr>
                <a:t>CVC (1)</a:t>
              </a:r>
              <a:endParaRPr/>
            </a:p>
            <a:p>
              <a:pPr marL="0" marR="0" lvl="0" indent="0" algn="ctr" rtl="0">
                <a:spcBef>
                  <a:spcPts val="0"/>
                </a:spcBef>
                <a:spcAft>
                  <a:spcPts val="0"/>
                </a:spcAft>
                <a:buNone/>
              </a:pPr>
              <a:r>
                <a:rPr lang="en-US" sz="1800" b="1" i="0" u="none" strike="noStrike" cap="none">
                  <a:solidFill>
                    <a:schemeClr val="dk1"/>
                  </a:solidFill>
                  <a:latin typeface="Times New Roman"/>
                  <a:ea typeface="Times New Roman"/>
                  <a:cs typeface="Times New Roman"/>
                  <a:sym typeface="Times New Roman"/>
                </a:rPr>
                <a:t>vs</a:t>
              </a:r>
              <a:endParaRPr/>
            </a:p>
            <a:p>
              <a:pPr marL="0" marR="0" lvl="0" indent="0" algn="ctr" rtl="0">
                <a:spcBef>
                  <a:spcPts val="0"/>
                </a:spcBef>
                <a:spcAft>
                  <a:spcPts val="0"/>
                </a:spcAft>
                <a:buNone/>
              </a:pPr>
              <a:r>
                <a:rPr lang="en-US" sz="1800" b="1" i="0" u="none" strike="noStrike" cap="none">
                  <a:solidFill>
                    <a:schemeClr val="dk1"/>
                  </a:solidFill>
                  <a:latin typeface="Times New Roman"/>
                  <a:ea typeface="Times New Roman"/>
                  <a:cs typeface="Times New Roman"/>
                  <a:sym typeface="Times New Roman"/>
                </a:rPr>
                <a:t>Acquisition (0)</a:t>
              </a:r>
              <a:endParaRPr sz="1800" b="0" i="0" u="none" strike="noStrike" cap="none">
                <a:solidFill>
                  <a:schemeClr val="dk1"/>
                </a:solidFill>
                <a:latin typeface="Times New Roman"/>
                <a:ea typeface="Times New Roman"/>
                <a:cs typeface="Times New Roman"/>
                <a:sym typeface="Times New Roman"/>
              </a:endParaRPr>
            </a:p>
          </p:txBody>
        </p:sp>
        <p:cxnSp>
          <p:nvCxnSpPr>
            <p:cNvPr id="423" name="Google Shape;423;p4"/>
            <p:cNvCxnSpPr>
              <a:stCxn id="421" idx="3"/>
              <a:endCxn id="422" idx="1"/>
            </p:cNvCxnSpPr>
            <p:nvPr/>
          </p:nvCxnSpPr>
          <p:spPr>
            <a:xfrm>
              <a:off x="4284518" y="3383279"/>
              <a:ext cx="3304200" cy="0"/>
            </a:xfrm>
            <a:prstGeom prst="straightConnector1">
              <a:avLst/>
            </a:prstGeom>
            <a:noFill/>
            <a:ln w="9525" cap="flat" cmpd="sng">
              <a:solidFill>
                <a:schemeClr val="dk1"/>
              </a:solidFill>
              <a:prstDash val="solid"/>
              <a:miter lim="800000"/>
              <a:headEnd type="none" w="sm" len="sm"/>
              <a:tailEnd type="triangle" w="med" len="med"/>
            </a:ln>
          </p:spPr>
        </p:cxnSp>
        <p:sp>
          <p:nvSpPr>
            <p:cNvPr id="424" name="Google Shape;424;p4"/>
            <p:cNvSpPr txBox="1"/>
            <p:nvPr/>
          </p:nvSpPr>
          <p:spPr>
            <a:xfrm>
              <a:off x="6043612" y="2910017"/>
              <a:ext cx="516082"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0" i="0" u="none" strike="noStrike" cap="none">
                  <a:solidFill>
                    <a:schemeClr val="dk1"/>
                  </a:solidFill>
                  <a:latin typeface="Arial"/>
                  <a:ea typeface="Arial"/>
                  <a:cs typeface="Arial"/>
                  <a:sym typeface="Arial"/>
                </a:rPr>
                <a:t>+</a:t>
              </a:r>
              <a:endParaRPr sz="2000" b="0" i="0" u="none" strike="noStrike" cap="none">
                <a:solidFill>
                  <a:schemeClr val="dk1"/>
                </a:solidFill>
                <a:latin typeface="Arial"/>
                <a:ea typeface="Arial"/>
                <a:cs typeface="Arial"/>
                <a:sym typeface="Arial"/>
              </a:endParaRPr>
            </a:p>
          </p:txBody>
        </p:sp>
        <p:sp>
          <p:nvSpPr>
            <p:cNvPr id="425" name="Google Shape;425;p4"/>
            <p:cNvSpPr/>
            <p:nvPr/>
          </p:nvSpPr>
          <p:spPr>
            <a:xfrm>
              <a:off x="4551567" y="4282174"/>
              <a:ext cx="2631666" cy="1089184"/>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b="0" i="0" u="none" strike="noStrike" cap="none">
                  <a:solidFill>
                    <a:schemeClr val="dk1"/>
                  </a:solidFill>
                  <a:latin typeface="Times New Roman"/>
                  <a:ea typeface="Times New Roman"/>
                  <a:cs typeface="Times New Roman"/>
                  <a:sym typeface="Times New Roman"/>
                </a:rPr>
                <a:t>Growth opportunities (H3)</a:t>
              </a:r>
              <a:endParaRPr/>
            </a:p>
            <a:p>
              <a:pPr marL="0" marR="0" lvl="0" indent="0" algn="l" rtl="0">
                <a:spcBef>
                  <a:spcPts val="1200"/>
                </a:spcBef>
                <a:spcAft>
                  <a:spcPts val="0"/>
                </a:spcAft>
                <a:buNone/>
              </a:pPr>
              <a:r>
                <a:rPr lang="en-US" sz="1800" b="0" i="0" u="none" strike="noStrike" cap="none">
                  <a:solidFill>
                    <a:schemeClr val="dk1"/>
                  </a:solidFill>
                  <a:latin typeface="Times New Roman"/>
                  <a:ea typeface="Times New Roman"/>
                  <a:cs typeface="Times New Roman"/>
                  <a:sym typeface="Times New Roman"/>
                </a:rPr>
                <a:t>Competition (H4)</a:t>
              </a:r>
              <a:endParaRPr/>
            </a:p>
          </p:txBody>
        </p:sp>
        <p:cxnSp>
          <p:nvCxnSpPr>
            <p:cNvPr id="426" name="Google Shape;426;p4"/>
            <p:cNvCxnSpPr>
              <a:stCxn id="425" idx="0"/>
            </p:cNvCxnSpPr>
            <p:nvPr/>
          </p:nvCxnSpPr>
          <p:spPr>
            <a:xfrm rot="10800000">
              <a:off x="5867400" y="3383374"/>
              <a:ext cx="0" cy="898800"/>
            </a:xfrm>
            <a:prstGeom prst="straightConnector1">
              <a:avLst/>
            </a:prstGeom>
            <a:noFill/>
            <a:ln w="9525" cap="flat" cmpd="sng">
              <a:solidFill>
                <a:schemeClr val="dk1"/>
              </a:solidFill>
              <a:prstDash val="solid"/>
              <a:miter lim="800000"/>
              <a:headEnd type="none" w="sm" len="sm"/>
              <a:tailEnd type="triangle" w="med" len="med"/>
            </a:ln>
          </p:spPr>
        </p:cxnSp>
        <p:sp>
          <p:nvSpPr>
            <p:cNvPr id="427" name="Google Shape;427;p4"/>
            <p:cNvSpPr txBox="1"/>
            <p:nvPr/>
          </p:nvSpPr>
          <p:spPr>
            <a:xfrm>
              <a:off x="5867400" y="3735760"/>
              <a:ext cx="516082"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0" i="0" u="none" strike="noStrike" cap="none">
                  <a:solidFill>
                    <a:schemeClr val="dk1"/>
                  </a:solidFill>
                  <a:latin typeface="Arial"/>
                  <a:ea typeface="Arial"/>
                  <a:cs typeface="Arial"/>
                  <a:sym typeface="Arial"/>
                </a:rPr>
                <a:t>-</a:t>
              </a:r>
              <a:endParaRPr sz="2000" b="0" i="0" u="none" strike="noStrike" cap="none">
                <a:solidFill>
                  <a:schemeClr val="dk1"/>
                </a:solidFill>
                <a:latin typeface="Arial"/>
                <a:ea typeface="Arial"/>
                <a:cs typeface="Arial"/>
                <a:sym typeface="Arial"/>
              </a:endParaRPr>
            </a:p>
          </p:txBody>
        </p:sp>
        <p:sp>
          <p:nvSpPr>
            <p:cNvPr id="428" name="Google Shape;428;p4"/>
            <p:cNvSpPr/>
            <p:nvPr/>
          </p:nvSpPr>
          <p:spPr>
            <a:xfrm>
              <a:off x="5084967" y="1868749"/>
              <a:ext cx="1978773" cy="818967"/>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b="0" i="0" u="none" strike="noStrike" cap="none">
                  <a:solidFill>
                    <a:schemeClr val="dk1"/>
                  </a:solidFill>
                  <a:latin typeface="Times New Roman"/>
                  <a:ea typeface="Times New Roman"/>
                  <a:cs typeface="Times New Roman"/>
                  <a:sym typeface="Times New Roman"/>
                </a:rPr>
                <a:t>Irreversibility (H2)</a:t>
              </a:r>
              <a:endParaRPr/>
            </a:p>
          </p:txBody>
        </p:sp>
        <p:cxnSp>
          <p:nvCxnSpPr>
            <p:cNvPr id="429" name="Google Shape;429;p4"/>
            <p:cNvCxnSpPr>
              <a:stCxn id="428" idx="2"/>
            </p:cNvCxnSpPr>
            <p:nvPr/>
          </p:nvCxnSpPr>
          <p:spPr>
            <a:xfrm>
              <a:off x="6074354" y="2687716"/>
              <a:ext cx="0" cy="695700"/>
            </a:xfrm>
            <a:prstGeom prst="straightConnector1">
              <a:avLst/>
            </a:prstGeom>
            <a:noFill/>
            <a:ln w="9525" cap="flat" cmpd="sng">
              <a:solidFill>
                <a:schemeClr val="dk1"/>
              </a:solidFill>
              <a:prstDash val="solid"/>
              <a:miter lim="800000"/>
              <a:headEnd type="none" w="sm" len="sm"/>
              <a:tailEnd type="triangle" w="med" len="med"/>
            </a:ln>
          </p:spPr>
        </p:cxnSp>
        <p:sp>
          <p:nvSpPr>
            <p:cNvPr id="430" name="Google Shape;430;p4"/>
            <p:cNvSpPr txBox="1"/>
            <p:nvPr/>
          </p:nvSpPr>
          <p:spPr>
            <a:xfrm>
              <a:off x="4661127" y="3035497"/>
              <a:ext cx="720934" cy="411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chemeClr val="dk1"/>
                  </a:solidFill>
                  <a:latin typeface="Arial"/>
                  <a:ea typeface="Arial"/>
                  <a:cs typeface="Arial"/>
                  <a:sym typeface="Arial"/>
                </a:rPr>
                <a:t>(H1)</a:t>
              </a:r>
              <a:endParaRPr sz="1800" b="0" i="0" u="none" strike="noStrike" cap="none" dirty="0">
                <a:solidFill>
                  <a:schemeClr val="dk1"/>
                </a:solidFill>
                <a:latin typeface="Arial"/>
                <a:ea typeface="Arial"/>
                <a:cs typeface="Arial"/>
                <a:sym typeface="Arial"/>
              </a:endParaRPr>
            </a:p>
          </p:txBody>
        </p:sp>
        <p:sp>
          <p:nvSpPr>
            <p:cNvPr id="431" name="Google Shape;431;p4"/>
            <p:cNvSpPr txBox="1"/>
            <p:nvPr/>
          </p:nvSpPr>
          <p:spPr>
            <a:xfrm>
              <a:off x="4489036" y="3035497"/>
              <a:ext cx="516082"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0" i="0" u="none" strike="noStrike" cap="none">
                  <a:solidFill>
                    <a:schemeClr val="dk1"/>
                  </a:solidFill>
                  <a:latin typeface="Arial"/>
                  <a:ea typeface="Arial"/>
                  <a:cs typeface="Arial"/>
                  <a:sym typeface="Arial"/>
                </a:rPr>
                <a:t>+</a:t>
              </a:r>
              <a:endParaRPr sz="2000" b="0" i="0" u="none" strike="noStrike" cap="none">
                <a:solidFill>
                  <a:schemeClr val="dk1"/>
                </a:solidFill>
                <a:latin typeface="Arial"/>
                <a:ea typeface="Arial"/>
                <a:cs typeface="Arial"/>
                <a:sym typeface="Arial"/>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5"/>
          <p:cNvSpPr txBox="1">
            <a:spLocks noGrp="1"/>
          </p:cNvSpPr>
          <p:nvPr>
            <p:ph type="title"/>
          </p:nvPr>
        </p:nvSpPr>
        <p:spPr>
          <a:xfrm>
            <a:off x="0" y="0"/>
            <a:ext cx="12096206" cy="114238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A43E27"/>
              </a:buClr>
              <a:buSzPts val="3200"/>
              <a:buFont typeface="Times New Roman"/>
              <a:buNone/>
            </a:pPr>
            <a:r>
              <a:rPr lang="en-US" dirty="0">
                <a:latin typeface="Times New Roman"/>
                <a:ea typeface="Times New Roman"/>
                <a:cs typeface="Times New Roman"/>
                <a:sym typeface="Times New Roman"/>
              </a:rPr>
              <a:t>HYPOTHESES (Contingent Effects)</a:t>
            </a:r>
            <a:endParaRPr dirty="0">
              <a:latin typeface="Times New Roman"/>
              <a:ea typeface="Times New Roman"/>
              <a:cs typeface="Times New Roman"/>
              <a:sym typeface="Times New Roman"/>
            </a:endParaRPr>
          </a:p>
        </p:txBody>
      </p:sp>
      <p:sp>
        <p:nvSpPr>
          <p:cNvPr id="438" name="Google Shape;438;p5"/>
          <p:cNvSpPr txBox="1">
            <a:spLocks noGrp="1"/>
          </p:cNvSpPr>
          <p:nvPr>
            <p:ph type="body" idx="1"/>
          </p:nvPr>
        </p:nvSpPr>
        <p:spPr>
          <a:xfrm>
            <a:off x="151152" y="1437248"/>
            <a:ext cx="11945053" cy="4612334"/>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1600"/>
              <a:buChar char="▪"/>
            </a:pPr>
            <a:r>
              <a:rPr lang="en-US" sz="1600" b="1" dirty="0">
                <a:latin typeface="Times New Roman"/>
                <a:ea typeface="Times New Roman"/>
                <a:cs typeface="Times New Roman"/>
                <a:sym typeface="Times New Roman"/>
              </a:rPr>
              <a:t>Irreversibility of investments</a:t>
            </a:r>
            <a:endParaRPr sz="1600" dirty="0"/>
          </a:p>
          <a:p>
            <a:pPr marL="457200" lvl="1" indent="-182880" algn="l" rtl="0">
              <a:lnSpc>
                <a:spcPct val="100000"/>
              </a:lnSpc>
              <a:spcBef>
                <a:spcPts val="0"/>
              </a:spcBef>
              <a:spcAft>
                <a:spcPts val="0"/>
              </a:spcAft>
              <a:buSzPts val="1400"/>
              <a:buChar char="▪"/>
            </a:pPr>
            <a:r>
              <a:rPr lang="en-US" sz="1600" dirty="0">
                <a:latin typeface="Times New Roman"/>
                <a:ea typeface="Times New Roman"/>
                <a:cs typeface="Times New Roman"/>
                <a:sym typeface="Times New Roman"/>
              </a:rPr>
              <a:t>Investments are irreversible when their resale value is less than their cost.</a:t>
            </a:r>
            <a:endParaRPr sz="1600" dirty="0"/>
          </a:p>
          <a:p>
            <a:pPr marL="457200" lvl="1" indent="-182880" algn="l" rtl="0">
              <a:lnSpc>
                <a:spcPct val="100000"/>
              </a:lnSpc>
              <a:spcBef>
                <a:spcPts val="0"/>
              </a:spcBef>
              <a:spcAft>
                <a:spcPts val="0"/>
              </a:spcAft>
              <a:buSzPts val="1400"/>
              <a:buChar char="▪"/>
            </a:pPr>
            <a:r>
              <a:rPr lang="en-US" sz="1600" dirty="0">
                <a:latin typeface="Times New Roman"/>
                <a:ea typeface="Times New Roman"/>
                <a:cs typeface="Times New Roman"/>
                <a:sym typeface="Times New Roman"/>
              </a:rPr>
              <a:t>As irreversibility increases, investment decisions will become more sensitive to conditions of uncertainty. As a result, the value of the real options embedded in CVC investments will be enhanced by irreversibility and uncertainty jointly.</a:t>
            </a:r>
            <a:endParaRPr sz="1600" dirty="0"/>
          </a:p>
          <a:p>
            <a:pPr marL="360000" lvl="0" indent="-360000" algn="l" rtl="0">
              <a:lnSpc>
                <a:spcPct val="100000"/>
              </a:lnSpc>
              <a:spcBef>
                <a:spcPts val="600"/>
              </a:spcBef>
              <a:spcAft>
                <a:spcPts val="0"/>
              </a:spcAft>
              <a:buSzPts val="1600"/>
              <a:buNone/>
            </a:pPr>
            <a:r>
              <a:rPr lang="en-US" sz="1600" b="1" dirty="0">
                <a:latin typeface="Times New Roman"/>
                <a:ea typeface="Times New Roman"/>
                <a:cs typeface="Times New Roman"/>
                <a:sym typeface="Times New Roman"/>
              </a:rPr>
              <a:t>H2:</a:t>
            </a:r>
            <a:r>
              <a:rPr lang="en-US" sz="1600" dirty="0">
                <a:latin typeface="Times New Roman"/>
                <a:ea typeface="Times New Roman"/>
                <a:cs typeface="Times New Roman"/>
                <a:sym typeface="Times New Roman"/>
              </a:rPr>
              <a:t> The greater the level of </a:t>
            </a:r>
            <a:r>
              <a:rPr lang="en-US" sz="1600" i="1" dirty="0">
                <a:latin typeface="Times New Roman"/>
                <a:ea typeface="Times New Roman"/>
                <a:cs typeface="Times New Roman"/>
                <a:sym typeface="Times New Roman"/>
              </a:rPr>
              <a:t>irreversibility</a:t>
            </a:r>
            <a:r>
              <a:rPr lang="en-US" sz="1600" dirty="0">
                <a:latin typeface="Times New Roman"/>
                <a:ea typeface="Times New Roman"/>
                <a:cs typeface="Times New Roman"/>
                <a:sym typeface="Times New Roman"/>
              </a:rPr>
              <a:t>, the </a:t>
            </a:r>
            <a:r>
              <a:rPr lang="en-US" sz="1600" i="1" dirty="0">
                <a:latin typeface="Times New Roman"/>
                <a:ea typeface="Times New Roman"/>
                <a:cs typeface="Times New Roman"/>
                <a:sym typeface="Times New Roman"/>
              </a:rPr>
              <a:t>stronger</a:t>
            </a:r>
            <a:r>
              <a:rPr lang="en-US" sz="1600" dirty="0">
                <a:latin typeface="Times New Roman"/>
                <a:ea typeface="Times New Roman"/>
                <a:cs typeface="Times New Roman"/>
                <a:sym typeface="Times New Roman"/>
              </a:rPr>
              <a:t> the positive relationship between uncertainty and the preference for CVC over acquisition.</a:t>
            </a:r>
            <a:endParaRPr sz="1600" dirty="0"/>
          </a:p>
          <a:p>
            <a:pPr marL="228600" lvl="0" indent="-228600" algn="l" rtl="0">
              <a:lnSpc>
                <a:spcPct val="100000"/>
              </a:lnSpc>
              <a:spcBef>
                <a:spcPts val="1200"/>
              </a:spcBef>
              <a:spcAft>
                <a:spcPts val="0"/>
              </a:spcAft>
              <a:buSzPts val="1600"/>
              <a:buChar char="▪"/>
            </a:pPr>
            <a:r>
              <a:rPr lang="en-US" sz="1600" b="1" dirty="0">
                <a:latin typeface="Times New Roman"/>
                <a:ea typeface="Times New Roman"/>
                <a:cs typeface="Times New Roman"/>
                <a:sym typeface="Times New Roman"/>
              </a:rPr>
              <a:t>Growth opportunities</a:t>
            </a:r>
            <a:endParaRPr sz="1600" dirty="0"/>
          </a:p>
          <a:p>
            <a:pPr marL="457200" lvl="1" indent="-182880" algn="l" rtl="0">
              <a:lnSpc>
                <a:spcPct val="100000"/>
              </a:lnSpc>
              <a:spcBef>
                <a:spcPts val="0"/>
              </a:spcBef>
              <a:spcAft>
                <a:spcPts val="0"/>
              </a:spcAft>
              <a:buSzPts val="1400"/>
              <a:buChar char="▪"/>
            </a:pPr>
            <a:r>
              <a:rPr lang="en-US" sz="1600" dirty="0">
                <a:latin typeface="Times New Roman"/>
                <a:ea typeface="Times New Roman"/>
                <a:cs typeface="Times New Roman"/>
                <a:sym typeface="Times New Roman"/>
              </a:rPr>
              <a:t>Delaying or staging investments in the presence of growth opportunities may incur opportunity costs of waiting. The value of real options embedded in CVC investments will be partially offset by the growth opportunities that are present.</a:t>
            </a:r>
            <a:endParaRPr sz="1600" dirty="0"/>
          </a:p>
          <a:p>
            <a:pPr marL="360000" lvl="0" indent="-360000" algn="l" rtl="0">
              <a:lnSpc>
                <a:spcPct val="100000"/>
              </a:lnSpc>
              <a:spcBef>
                <a:spcPts val="600"/>
              </a:spcBef>
              <a:spcAft>
                <a:spcPts val="0"/>
              </a:spcAft>
              <a:buSzPts val="1600"/>
              <a:buNone/>
            </a:pPr>
            <a:r>
              <a:rPr lang="en-US" sz="1600" b="1" dirty="0">
                <a:latin typeface="Times New Roman"/>
                <a:ea typeface="Times New Roman"/>
                <a:cs typeface="Times New Roman"/>
                <a:sym typeface="Times New Roman"/>
              </a:rPr>
              <a:t>H3: </a:t>
            </a:r>
            <a:r>
              <a:rPr lang="en-US" sz="1600" dirty="0">
                <a:latin typeface="Times New Roman"/>
                <a:ea typeface="Times New Roman"/>
                <a:cs typeface="Times New Roman"/>
                <a:sym typeface="Times New Roman"/>
              </a:rPr>
              <a:t>The greater the level of </a:t>
            </a:r>
            <a:r>
              <a:rPr lang="en-US" sz="1600" i="1" dirty="0">
                <a:latin typeface="Times New Roman"/>
                <a:ea typeface="Times New Roman"/>
                <a:cs typeface="Times New Roman"/>
                <a:sym typeface="Times New Roman"/>
              </a:rPr>
              <a:t>growth opportunities</a:t>
            </a:r>
            <a:r>
              <a:rPr lang="en-US" sz="1600" dirty="0">
                <a:latin typeface="Times New Roman"/>
                <a:ea typeface="Times New Roman"/>
                <a:cs typeface="Times New Roman"/>
                <a:sym typeface="Times New Roman"/>
              </a:rPr>
              <a:t>, the </a:t>
            </a:r>
            <a:r>
              <a:rPr lang="en-US" sz="1600" i="1" dirty="0">
                <a:latin typeface="Times New Roman"/>
                <a:ea typeface="Times New Roman"/>
                <a:cs typeface="Times New Roman"/>
                <a:sym typeface="Times New Roman"/>
              </a:rPr>
              <a:t>weaker</a:t>
            </a:r>
            <a:r>
              <a:rPr lang="en-US" sz="1600" dirty="0">
                <a:latin typeface="Times New Roman"/>
                <a:ea typeface="Times New Roman"/>
                <a:cs typeface="Times New Roman"/>
                <a:sym typeface="Times New Roman"/>
              </a:rPr>
              <a:t> the positive relationship between uncertainty and the preference for CVC over acquisition.</a:t>
            </a:r>
            <a:endParaRPr sz="1600" dirty="0"/>
          </a:p>
          <a:p>
            <a:pPr marL="228600" lvl="0" indent="-228600" algn="l" rtl="0">
              <a:lnSpc>
                <a:spcPct val="100000"/>
              </a:lnSpc>
              <a:spcBef>
                <a:spcPts val="1200"/>
              </a:spcBef>
              <a:spcAft>
                <a:spcPts val="0"/>
              </a:spcAft>
              <a:buSzPts val="1600"/>
              <a:buChar char="▪"/>
            </a:pPr>
            <a:r>
              <a:rPr lang="en-US" sz="1600" b="1" dirty="0">
                <a:latin typeface="Times New Roman"/>
                <a:ea typeface="Times New Roman"/>
                <a:cs typeface="Times New Roman"/>
                <a:sym typeface="Times New Roman"/>
              </a:rPr>
              <a:t>Competition</a:t>
            </a:r>
            <a:endParaRPr sz="1600" dirty="0"/>
          </a:p>
          <a:p>
            <a:pPr marL="457200" lvl="1" indent="-182880" algn="l" rtl="0">
              <a:lnSpc>
                <a:spcPct val="100000"/>
              </a:lnSpc>
              <a:spcBef>
                <a:spcPts val="0"/>
              </a:spcBef>
              <a:spcAft>
                <a:spcPts val="0"/>
              </a:spcAft>
              <a:buSzPts val="1400"/>
              <a:buChar char="▪"/>
            </a:pPr>
            <a:r>
              <a:rPr lang="en-US" sz="1600" dirty="0">
                <a:latin typeface="Times New Roman"/>
                <a:ea typeface="Times New Roman"/>
                <a:cs typeface="Times New Roman"/>
                <a:sym typeface="Times New Roman"/>
              </a:rPr>
              <a:t>Growth opportunities typically are not exclusively owned by a firm, but rather are shared and accessible by industry competitors.</a:t>
            </a:r>
            <a:endParaRPr sz="1600" dirty="0"/>
          </a:p>
          <a:p>
            <a:pPr marL="457200" lvl="1" indent="-182880" algn="l" rtl="0">
              <a:lnSpc>
                <a:spcPct val="100000"/>
              </a:lnSpc>
              <a:spcBef>
                <a:spcPts val="0"/>
              </a:spcBef>
              <a:spcAft>
                <a:spcPts val="0"/>
              </a:spcAft>
              <a:buSzPts val="1400"/>
              <a:buChar char="▪"/>
            </a:pPr>
            <a:r>
              <a:rPr lang="en-US" sz="1600" dirty="0">
                <a:latin typeface="Times New Roman"/>
                <a:ea typeface="Times New Roman"/>
                <a:cs typeface="Times New Roman"/>
                <a:sym typeface="Times New Roman"/>
              </a:rPr>
              <a:t>When competitors have access to nonproprietary opportunities, the strategic value of the firm’s commitment may outweigh the flexibility value of deferring or staging investment.</a:t>
            </a:r>
            <a:endParaRPr sz="1600" dirty="0"/>
          </a:p>
          <a:p>
            <a:pPr marL="360000" lvl="0" indent="-360000" algn="l" rtl="0">
              <a:lnSpc>
                <a:spcPct val="100000"/>
              </a:lnSpc>
              <a:spcBef>
                <a:spcPts val="600"/>
              </a:spcBef>
              <a:spcAft>
                <a:spcPts val="0"/>
              </a:spcAft>
              <a:buSzPts val="1600"/>
              <a:buNone/>
            </a:pPr>
            <a:r>
              <a:rPr lang="en-US" sz="1600" b="1" dirty="0">
                <a:latin typeface="Times New Roman"/>
                <a:ea typeface="Times New Roman"/>
                <a:cs typeface="Times New Roman"/>
                <a:sym typeface="Times New Roman"/>
              </a:rPr>
              <a:t>H4: </a:t>
            </a:r>
            <a:r>
              <a:rPr lang="en-US" sz="1600" dirty="0">
                <a:latin typeface="Times New Roman"/>
                <a:ea typeface="Times New Roman"/>
                <a:cs typeface="Times New Roman"/>
                <a:sym typeface="Times New Roman"/>
              </a:rPr>
              <a:t>The greater the level of </a:t>
            </a:r>
            <a:r>
              <a:rPr lang="en-US" sz="1600" i="1" dirty="0">
                <a:latin typeface="Times New Roman"/>
                <a:ea typeface="Times New Roman"/>
                <a:cs typeface="Times New Roman"/>
                <a:sym typeface="Times New Roman"/>
              </a:rPr>
              <a:t>competition</a:t>
            </a:r>
            <a:r>
              <a:rPr lang="en-US" sz="1600" dirty="0">
                <a:latin typeface="Times New Roman"/>
                <a:ea typeface="Times New Roman"/>
                <a:cs typeface="Times New Roman"/>
                <a:sym typeface="Times New Roman"/>
              </a:rPr>
              <a:t>, the </a:t>
            </a:r>
            <a:r>
              <a:rPr lang="en-US" sz="1600" i="1" dirty="0">
                <a:latin typeface="Times New Roman"/>
                <a:ea typeface="Times New Roman"/>
                <a:cs typeface="Times New Roman"/>
                <a:sym typeface="Times New Roman"/>
              </a:rPr>
              <a:t>weaker</a:t>
            </a:r>
            <a:r>
              <a:rPr lang="en-US" sz="1600" dirty="0">
                <a:latin typeface="Times New Roman"/>
                <a:ea typeface="Times New Roman"/>
                <a:cs typeface="Times New Roman"/>
                <a:sym typeface="Times New Roman"/>
              </a:rPr>
              <a:t> the positive relationship between uncertainty and the preference for CVC over acquisition.</a:t>
            </a:r>
            <a:endParaRPr sz="16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6"/>
          <p:cNvSpPr txBox="1">
            <a:spLocks noGrp="1"/>
          </p:cNvSpPr>
          <p:nvPr>
            <p:ph type="title"/>
          </p:nvPr>
        </p:nvSpPr>
        <p:spPr>
          <a:xfrm>
            <a:off x="87086" y="0"/>
            <a:ext cx="12026537" cy="114238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A43E27"/>
              </a:buClr>
              <a:buSzPts val="3200"/>
              <a:buFont typeface="Times New Roman"/>
              <a:buNone/>
            </a:pPr>
            <a:r>
              <a:rPr lang="en-US">
                <a:latin typeface="Times New Roman"/>
                <a:ea typeface="Times New Roman"/>
                <a:cs typeface="Times New Roman"/>
                <a:sym typeface="Times New Roman"/>
              </a:rPr>
              <a:t>METHODS</a:t>
            </a:r>
            <a:endParaRPr>
              <a:latin typeface="Times New Roman"/>
              <a:ea typeface="Times New Roman"/>
              <a:cs typeface="Times New Roman"/>
              <a:sym typeface="Times New Roman"/>
            </a:endParaRPr>
          </a:p>
        </p:txBody>
      </p:sp>
      <p:sp>
        <p:nvSpPr>
          <p:cNvPr id="445" name="Google Shape;445;p6"/>
          <p:cNvSpPr txBox="1">
            <a:spLocks noGrp="1"/>
          </p:cNvSpPr>
          <p:nvPr>
            <p:ph type="body" idx="1"/>
          </p:nvPr>
        </p:nvSpPr>
        <p:spPr>
          <a:xfrm>
            <a:off x="574158" y="1048138"/>
            <a:ext cx="10951536" cy="4973532"/>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1800"/>
              <a:buChar char="▪"/>
            </a:pPr>
            <a:r>
              <a:rPr lang="en-US" sz="1800" b="1" dirty="0">
                <a:latin typeface="Times New Roman"/>
                <a:ea typeface="Times New Roman"/>
                <a:cs typeface="Times New Roman"/>
                <a:sym typeface="Times New Roman"/>
              </a:rPr>
              <a:t>Sample</a:t>
            </a:r>
            <a:endParaRPr dirty="0"/>
          </a:p>
          <a:p>
            <a:pPr marL="457200" lvl="1" indent="-182880" algn="l" rtl="0">
              <a:lnSpc>
                <a:spcPct val="100000"/>
              </a:lnSpc>
              <a:spcBef>
                <a:spcPts val="400"/>
              </a:spcBef>
              <a:spcAft>
                <a:spcPts val="0"/>
              </a:spcAft>
              <a:buSzPts val="1600"/>
              <a:buChar char="▪"/>
            </a:pPr>
            <a:r>
              <a:rPr lang="en-US" sz="1600" dirty="0">
                <a:latin typeface="Times New Roman"/>
                <a:ea typeface="Times New Roman"/>
                <a:cs typeface="Times New Roman"/>
                <a:sym typeface="Times New Roman"/>
              </a:rPr>
              <a:t>The investing firms are public firms included in the Compustat database during the time period of 2003–2005</a:t>
            </a:r>
            <a:endParaRPr dirty="0"/>
          </a:p>
          <a:p>
            <a:pPr marL="457200" lvl="1" indent="-182880" algn="l" rtl="0">
              <a:lnSpc>
                <a:spcPct val="100000"/>
              </a:lnSpc>
              <a:spcBef>
                <a:spcPts val="400"/>
              </a:spcBef>
              <a:spcAft>
                <a:spcPts val="0"/>
              </a:spcAft>
              <a:buSzPts val="1600"/>
              <a:buChar char="▪"/>
            </a:pPr>
            <a:r>
              <a:rPr lang="en-US" sz="1600" dirty="0">
                <a:latin typeface="Times New Roman"/>
                <a:ea typeface="Times New Roman"/>
                <a:cs typeface="Times New Roman"/>
                <a:sym typeface="Times New Roman"/>
              </a:rPr>
              <a:t>The investees and the targets are private companies based in the U.S.</a:t>
            </a:r>
            <a:endParaRPr dirty="0"/>
          </a:p>
          <a:p>
            <a:pPr marL="457200" lvl="1" indent="-182880" algn="l" rtl="0">
              <a:lnSpc>
                <a:spcPct val="100000"/>
              </a:lnSpc>
              <a:spcBef>
                <a:spcPts val="400"/>
              </a:spcBef>
              <a:spcAft>
                <a:spcPts val="0"/>
              </a:spcAft>
              <a:buSzPts val="1600"/>
              <a:buChar char="▪"/>
            </a:pPr>
            <a:r>
              <a:rPr lang="en-US" sz="1600" dirty="0">
                <a:latin typeface="Times New Roman"/>
                <a:ea typeface="Times New Roman"/>
                <a:cs typeface="Times New Roman"/>
                <a:sym typeface="Times New Roman"/>
              </a:rPr>
              <a:t>A total of 2775 deals: 546 CVC investment deals &amp; 2229 acquisition deals</a:t>
            </a:r>
            <a:endParaRPr dirty="0"/>
          </a:p>
          <a:p>
            <a:pPr marL="228600" lvl="0" indent="-228600" algn="l" rtl="0">
              <a:lnSpc>
                <a:spcPct val="100000"/>
              </a:lnSpc>
              <a:spcBef>
                <a:spcPts val="600"/>
              </a:spcBef>
              <a:spcAft>
                <a:spcPts val="0"/>
              </a:spcAft>
              <a:buSzPts val="1800"/>
              <a:buChar char="▪"/>
            </a:pPr>
            <a:r>
              <a:rPr lang="en-US" sz="1800" b="1" dirty="0">
                <a:latin typeface="Times New Roman"/>
                <a:ea typeface="Times New Roman"/>
                <a:cs typeface="Times New Roman"/>
                <a:sym typeface="Times New Roman"/>
              </a:rPr>
              <a:t>Measurement </a:t>
            </a:r>
            <a:endParaRPr dirty="0"/>
          </a:p>
          <a:p>
            <a:pPr marL="457200" lvl="1" indent="-182880" algn="l" rtl="0">
              <a:lnSpc>
                <a:spcPct val="100000"/>
              </a:lnSpc>
              <a:spcBef>
                <a:spcPts val="0"/>
              </a:spcBef>
              <a:spcAft>
                <a:spcPts val="0"/>
              </a:spcAft>
              <a:buSzPts val="1800"/>
              <a:buChar char="▪"/>
            </a:pPr>
            <a:r>
              <a:rPr lang="en-US" dirty="0">
                <a:latin typeface="Times New Roman"/>
                <a:ea typeface="Times New Roman"/>
                <a:cs typeface="Times New Roman"/>
                <a:sym typeface="Times New Roman"/>
              </a:rPr>
              <a:t>DV: a dummy variable (1 if an investment is a CVC; 0 otherwise)</a:t>
            </a:r>
            <a:endParaRPr dirty="0"/>
          </a:p>
          <a:p>
            <a:pPr marL="457200" lvl="1" indent="-182880" algn="l" rtl="0">
              <a:lnSpc>
                <a:spcPct val="100000"/>
              </a:lnSpc>
              <a:spcBef>
                <a:spcPts val="0"/>
              </a:spcBef>
              <a:spcAft>
                <a:spcPts val="0"/>
              </a:spcAft>
              <a:buSzPts val="1800"/>
              <a:buChar char="▪"/>
            </a:pPr>
            <a:r>
              <a:rPr lang="en-US" dirty="0">
                <a:latin typeface="Times New Roman"/>
                <a:ea typeface="Times New Roman"/>
                <a:cs typeface="Times New Roman"/>
                <a:sym typeface="Times New Roman"/>
              </a:rPr>
              <a:t>IV: e</a:t>
            </a:r>
            <a:r>
              <a:rPr lang="en-US" sz="1800" dirty="0">
                <a:latin typeface="Times New Roman"/>
                <a:ea typeface="Times New Roman"/>
                <a:cs typeface="Times New Roman"/>
                <a:sym typeface="Times New Roman"/>
              </a:rPr>
              <a:t>xogenous uncertainty – the volatility of industry stock market indices</a:t>
            </a:r>
            <a:endParaRPr dirty="0"/>
          </a:p>
          <a:p>
            <a:pPr marL="457200" lvl="1" indent="-182880" algn="l" rtl="0">
              <a:lnSpc>
                <a:spcPct val="100000"/>
              </a:lnSpc>
              <a:spcBef>
                <a:spcPts val="0"/>
              </a:spcBef>
              <a:spcAft>
                <a:spcPts val="0"/>
              </a:spcAft>
              <a:buSzPts val="1800"/>
              <a:buChar char="▪"/>
            </a:pPr>
            <a:r>
              <a:rPr lang="en-US" dirty="0">
                <a:latin typeface="Times New Roman"/>
                <a:ea typeface="Times New Roman"/>
                <a:cs typeface="Times New Roman"/>
                <a:sym typeface="Times New Roman"/>
              </a:rPr>
              <a:t>Moderators</a:t>
            </a:r>
            <a:endParaRPr dirty="0"/>
          </a:p>
          <a:p>
            <a:pPr marL="685800" lvl="2" indent="-179387" algn="l" rtl="0">
              <a:lnSpc>
                <a:spcPct val="100000"/>
              </a:lnSpc>
              <a:spcBef>
                <a:spcPts val="0"/>
              </a:spcBef>
              <a:spcAft>
                <a:spcPts val="0"/>
              </a:spcAft>
              <a:buSzPts val="1600"/>
              <a:buChar char="▪"/>
            </a:pPr>
            <a:r>
              <a:rPr lang="en-US" dirty="0">
                <a:latin typeface="Times New Roman"/>
                <a:ea typeface="Times New Roman"/>
                <a:cs typeface="Times New Roman"/>
                <a:sym typeface="Times New Roman"/>
              </a:rPr>
              <a:t>Irreversibility </a:t>
            </a:r>
            <a:r>
              <a:rPr lang="en-US" sz="1600" dirty="0">
                <a:latin typeface="Times New Roman"/>
                <a:ea typeface="Times New Roman"/>
                <a:cs typeface="Times New Roman"/>
                <a:sym typeface="Times New Roman"/>
              </a:rPr>
              <a:t>–</a:t>
            </a:r>
            <a:r>
              <a:rPr lang="en-US" dirty="0">
                <a:latin typeface="Times New Roman"/>
                <a:ea typeface="Times New Roman"/>
                <a:cs typeface="Times New Roman"/>
                <a:sym typeface="Times New Roman"/>
              </a:rPr>
              <a:t> the median value of the ratio of intangible assets to total assets for all firms in the industry </a:t>
            </a:r>
            <a:endParaRPr dirty="0"/>
          </a:p>
          <a:p>
            <a:pPr marL="685800" lvl="2" indent="-179387" algn="l" rtl="0">
              <a:lnSpc>
                <a:spcPct val="100000"/>
              </a:lnSpc>
              <a:spcBef>
                <a:spcPts val="0"/>
              </a:spcBef>
              <a:spcAft>
                <a:spcPts val="0"/>
              </a:spcAft>
              <a:buSzPts val="1600"/>
              <a:buChar char="▪"/>
            </a:pPr>
            <a:r>
              <a:rPr lang="en-US" dirty="0">
                <a:latin typeface="Times New Roman"/>
                <a:ea typeface="Times New Roman"/>
                <a:cs typeface="Times New Roman"/>
                <a:sym typeface="Times New Roman"/>
              </a:rPr>
              <a:t>Growth opportunities </a:t>
            </a:r>
            <a:r>
              <a:rPr lang="en-US" sz="1600" dirty="0">
                <a:latin typeface="Times New Roman"/>
                <a:ea typeface="Times New Roman"/>
                <a:cs typeface="Times New Roman"/>
                <a:sym typeface="Times New Roman"/>
              </a:rPr>
              <a:t>–</a:t>
            </a:r>
            <a:r>
              <a:rPr lang="en-US" dirty="0">
                <a:latin typeface="Times New Roman"/>
                <a:ea typeface="Times New Roman"/>
                <a:cs typeface="Times New Roman"/>
                <a:sym typeface="Times New Roman"/>
              </a:rPr>
              <a:t> the median market-to-book ratio of the investee’s industry</a:t>
            </a:r>
            <a:endParaRPr dirty="0"/>
          </a:p>
          <a:p>
            <a:pPr marL="685800" lvl="2" indent="-179387" algn="l" rtl="0">
              <a:lnSpc>
                <a:spcPct val="100000"/>
              </a:lnSpc>
              <a:spcBef>
                <a:spcPts val="0"/>
              </a:spcBef>
              <a:spcAft>
                <a:spcPts val="0"/>
              </a:spcAft>
              <a:buSzPts val="1600"/>
              <a:buChar char="▪"/>
            </a:pPr>
            <a:r>
              <a:rPr lang="en-US" dirty="0">
                <a:latin typeface="Times New Roman"/>
                <a:ea typeface="Times New Roman"/>
                <a:cs typeface="Times New Roman"/>
                <a:sym typeface="Times New Roman"/>
              </a:rPr>
              <a:t>Competition </a:t>
            </a:r>
            <a:r>
              <a:rPr lang="en-US" sz="1600" dirty="0">
                <a:latin typeface="Times New Roman"/>
                <a:ea typeface="Times New Roman"/>
                <a:cs typeface="Times New Roman"/>
                <a:sym typeface="Times New Roman"/>
              </a:rPr>
              <a:t>–</a:t>
            </a:r>
            <a:r>
              <a:rPr lang="en-US" dirty="0">
                <a:latin typeface="Times New Roman"/>
                <a:ea typeface="Times New Roman"/>
                <a:cs typeface="Times New Roman"/>
                <a:sym typeface="Times New Roman"/>
              </a:rPr>
              <a:t> one-minus-industry concentration ratio</a:t>
            </a:r>
            <a:endParaRPr dirty="0"/>
          </a:p>
          <a:p>
            <a:pPr marL="457200" lvl="1" indent="-182880" algn="l" rtl="0">
              <a:lnSpc>
                <a:spcPct val="100000"/>
              </a:lnSpc>
              <a:spcBef>
                <a:spcPts val="0"/>
              </a:spcBef>
              <a:spcAft>
                <a:spcPts val="0"/>
              </a:spcAft>
              <a:buSzPts val="1800"/>
              <a:buChar char="▪"/>
            </a:pPr>
            <a:r>
              <a:rPr lang="en-US" dirty="0">
                <a:latin typeface="Times New Roman"/>
                <a:ea typeface="Times New Roman"/>
                <a:cs typeface="Times New Roman"/>
                <a:sym typeface="Times New Roman"/>
              </a:rPr>
              <a:t>Controls</a:t>
            </a:r>
            <a:endParaRPr dirty="0"/>
          </a:p>
          <a:p>
            <a:pPr marL="685800" lvl="2" indent="-179387" algn="l" rtl="0">
              <a:lnSpc>
                <a:spcPct val="100000"/>
              </a:lnSpc>
              <a:spcBef>
                <a:spcPts val="0"/>
              </a:spcBef>
              <a:spcAft>
                <a:spcPts val="0"/>
              </a:spcAft>
              <a:buSzPts val="1600"/>
              <a:buChar char="▪"/>
            </a:pPr>
            <a:r>
              <a:rPr lang="en-US" dirty="0">
                <a:latin typeface="Times New Roman"/>
                <a:ea typeface="Times New Roman"/>
                <a:cs typeface="Times New Roman"/>
                <a:sym typeface="Times New Roman"/>
              </a:rPr>
              <a:t>Investing firm: firm size, R&amp;D intensity, firm’s profitability, CVC to acquisition experience</a:t>
            </a:r>
            <a:endParaRPr dirty="0"/>
          </a:p>
          <a:p>
            <a:pPr marL="685800" lvl="2" indent="-179387" algn="l" rtl="0">
              <a:lnSpc>
                <a:spcPct val="100000"/>
              </a:lnSpc>
              <a:spcBef>
                <a:spcPts val="0"/>
              </a:spcBef>
              <a:spcAft>
                <a:spcPts val="0"/>
              </a:spcAft>
              <a:buSzPts val="1600"/>
              <a:buChar char="▪"/>
            </a:pPr>
            <a:r>
              <a:rPr lang="en-US" dirty="0">
                <a:latin typeface="Times New Roman"/>
                <a:ea typeface="Times New Roman"/>
                <a:cs typeface="Times New Roman"/>
                <a:sym typeface="Times New Roman"/>
              </a:rPr>
              <a:t>Investee’s industry: industry profitability, industry R&amp;D intensity, IP regime</a:t>
            </a:r>
            <a:endParaRPr dirty="0"/>
          </a:p>
          <a:p>
            <a:pPr marL="685800" lvl="2" indent="-179387" algn="l" rtl="0">
              <a:lnSpc>
                <a:spcPct val="100000"/>
              </a:lnSpc>
              <a:spcBef>
                <a:spcPts val="0"/>
              </a:spcBef>
              <a:spcAft>
                <a:spcPts val="0"/>
              </a:spcAft>
              <a:buSzPts val="1600"/>
              <a:buChar char="▪"/>
            </a:pPr>
            <a:r>
              <a:rPr lang="en-US" dirty="0">
                <a:latin typeface="Times New Roman"/>
                <a:ea typeface="Times New Roman"/>
                <a:cs typeface="Times New Roman"/>
                <a:sym typeface="Times New Roman"/>
              </a:rPr>
              <a:t>The investor-investee dyadic level: interindustry investment, different state</a:t>
            </a:r>
            <a:endParaRPr dirty="0"/>
          </a:p>
          <a:p>
            <a:pPr marL="685800" lvl="2" indent="-179387" algn="l" rtl="0">
              <a:lnSpc>
                <a:spcPct val="100000"/>
              </a:lnSpc>
              <a:spcBef>
                <a:spcPts val="0"/>
              </a:spcBef>
              <a:spcAft>
                <a:spcPts val="0"/>
              </a:spcAft>
              <a:buSzPts val="1600"/>
              <a:buChar char="▪"/>
            </a:pPr>
            <a:r>
              <a:rPr lang="en-US" dirty="0">
                <a:latin typeface="Times New Roman"/>
                <a:ea typeface="Times New Roman"/>
                <a:cs typeface="Times New Roman"/>
                <a:sym typeface="Times New Roman"/>
              </a:rPr>
              <a:t>Investee firm: firm age, firm size</a:t>
            </a:r>
            <a:endParaRPr dirty="0"/>
          </a:p>
          <a:p>
            <a:pPr marL="685800" lvl="2" indent="-179387" algn="l" rtl="0">
              <a:lnSpc>
                <a:spcPct val="100000"/>
              </a:lnSpc>
              <a:spcBef>
                <a:spcPts val="0"/>
              </a:spcBef>
              <a:spcAft>
                <a:spcPts val="0"/>
              </a:spcAft>
              <a:buSzPts val="1600"/>
              <a:buChar char="▪"/>
            </a:pPr>
            <a:r>
              <a:rPr lang="en-US" dirty="0">
                <a:latin typeface="Times New Roman"/>
                <a:ea typeface="Times New Roman"/>
                <a:cs typeface="Times New Roman"/>
                <a:sym typeface="Times New Roman"/>
              </a:rPr>
              <a:t>Two-year dummies</a:t>
            </a:r>
            <a:endParaRPr dirty="0"/>
          </a:p>
          <a:p>
            <a:pPr marL="228600" lvl="0" indent="-228600" algn="l" rtl="0">
              <a:lnSpc>
                <a:spcPct val="100000"/>
              </a:lnSpc>
              <a:spcBef>
                <a:spcPts val="600"/>
              </a:spcBef>
              <a:spcAft>
                <a:spcPts val="0"/>
              </a:spcAft>
              <a:buSzPts val="1800"/>
              <a:buChar char="▪"/>
            </a:pPr>
            <a:r>
              <a:rPr lang="en-US" sz="1800" dirty="0">
                <a:latin typeface="Times New Roman"/>
                <a:ea typeface="Times New Roman"/>
                <a:cs typeface="Times New Roman"/>
                <a:sym typeface="Times New Roman"/>
              </a:rPr>
              <a:t>Supplement quantitative analyses with field interviews</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7"/>
          <p:cNvSpPr txBox="1">
            <a:spLocks noGrp="1"/>
          </p:cNvSpPr>
          <p:nvPr>
            <p:ph type="title"/>
          </p:nvPr>
        </p:nvSpPr>
        <p:spPr>
          <a:xfrm>
            <a:off x="-4075609" y="85841"/>
            <a:ext cx="12131040" cy="114238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A43E27"/>
              </a:buClr>
              <a:buSzPts val="3200"/>
              <a:buFont typeface="Times New Roman"/>
              <a:buNone/>
            </a:pPr>
            <a:r>
              <a:rPr lang="en-US">
                <a:latin typeface="Times New Roman"/>
                <a:ea typeface="Times New Roman"/>
                <a:cs typeface="Times New Roman"/>
                <a:sym typeface="Times New Roman"/>
              </a:rPr>
              <a:t>RESULTS</a:t>
            </a:r>
            <a:endParaRPr>
              <a:latin typeface="Times New Roman"/>
              <a:ea typeface="Times New Roman"/>
              <a:cs typeface="Times New Roman"/>
              <a:sym typeface="Times New Roman"/>
            </a:endParaRPr>
          </a:p>
        </p:txBody>
      </p:sp>
      <p:pic>
        <p:nvPicPr>
          <p:cNvPr id="452" name="Google Shape;452;p7"/>
          <p:cNvPicPr preferRelativeResize="0"/>
          <p:nvPr/>
        </p:nvPicPr>
        <p:blipFill rotWithShape="1">
          <a:blip r:embed="rId3">
            <a:alphaModFix/>
          </a:blip>
          <a:srcRect/>
          <a:stretch/>
        </p:blipFill>
        <p:spPr>
          <a:xfrm>
            <a:off x="3270635" y="195943"/>
            <a:ext cx="7760551" cy="5894415"/>
          </a:xfrm>
          <a:prstGeom prst="rect">
            <a:avLst/>
          </a:prstGeom>
          <a:noFill/>
          <a:ln>
            <a:noFill/>
          </a:ln>
        </p:spPr>
      </p:pic>
      <p:sp>
        <p:nvSpPr>
          <p:cNvPr id="453" name="Google Shape;453;p7"/>
          <p:cNvSpPr txBox="1"/>
          <p:nvPr/>
        </p:nvSpPr>
        <p:spPr>
          <a:xfrm>
            <a:off x="6096000" y="3151461"/>
            <a:ext cx="563880"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0" i="0" u="none" strike="noStrike" cap="none">
                <a:solidFill>
                  <a:srgbClr val="008000"/>
                </a:solidFill>
                <a:latin typeface="Arial"/>
                <a:ea typeface="Arial"/>
                <a:cs typeface="Arial"/>
                <a:sym typeface="Arial"/>
              </a:rPr>
              <a:t>H1</a:t>
            </a:r>
            <a:endParaRPr/>
          </a:p>
        </p:txBody>
      </p:sp>
      <p:sp>
        <p:nvSpPr>
          <p:cNvPr id="454" name="Google Shape;454;p7"/>
          <p:cNvSpPr txBox="1"/>
          <p:nvPr/>
        </p:nvSpPr>
        <p:spPr>
          <a:xfrm>
            <a:off x="7010400" y="3320738"/>
            <a:ext cx="563880"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rgbClr val="008000"/>
                </a:solidFill>
                <a:latin typeface="Arial"/>
                <a:ea typeface="Arial"/>
                <a:cs typeface="Arial"/>
                <a:sym typeface="Arial"/>
              </a:rPr>
              <a:t>H2</a:t>
            </a:r>
            <a:endParaRPr/>
          </a:p>
        </p:txBody>
      </p:sp>
      <p:sp>
        <p:nvSpPr>
          <p:cNvPr id="455" name="Google Shape;455;p7"/>
          <p:cNvSpPr txBox="1"/>
          <p:nvPr/>
        </p:nvSpPr>
        <p:spPr>
          <a:xfrm>
            <a:off x="7824453" y="3490015"/>
            <a:ext cx="563880"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rgbClr val="008000"/>
                </a:solidFill>
                <a:latin typeface="Arial"/>
                <a:ea typeface="Arial"/>
                <a:cs typeface="Arial"/>
                <a:sym typeface="Arial"/>
              </a:rPr>
              <a:t>H3</a:t>
            </a:r>
            <a:endParaRPr/>
          </a:p>
        </p:txBody>
      </p:sp>
      <p:sp>
        <p:nvSpPr>
          <p:cNvPr id="456" name="Google Shape;456;p7"/>
          <p:cNvSpPr txBox="1"/>
          <p:nvPr/>
        </p:nvSpPr>
        <p:spPr>
          <a:xfrm>
            <a:off x="8860773" y="3659292"/>
            <a:ext cx="563880"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rgbClr val="FF0000"/>
                </a:solidFill>
                <a:latin typeface="Arial"/>
                <a:ea typeface="Arial"/>
                <a:cs typeface="Arial"/>
                <a:sym typeface="Arial"/>
              </a:rPr>
              <a:t>H4</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8"/>
          <p:cNvSpPr txBox="1">
            <a:spLocks noGrp="1"/>
          </p:cNvSpPr>
          <p:nvPr>
            <p:ph type="title"/>
          </p:nvPr>
        </p:nvSpPr>
        <p:spPr>
          <a:xfrm>
            <a:off x="-4075609" y="85841"/>
            <a:ext cx="12131040" cy="114238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A43E27"/>
              </a:buClr>
              <a:buSzPts val="3200"/>
              <a:buFont typeface="Times New Roman"/>
              <a:buNone/>
            </a:pPr>
            <a:r>
              <a:rPr lang="en-US">
                <a:latin typeface="Times New Roman"/>
                <a:ea typeface="Times New Roman"/>
                <a:cs typeface="Times New Roman"/>
                <a:sym typeface="Times New Roman"/>
              </a:rPr>
              <a:t>RESULTS</a:t>
            </a:r>
            <a:endParaRPr>
              <a:latin typeface="Times New Roman"/>
              <a:ea typeface="Times New Roman"/>
              <a:cs typeface="Times New Roman"/>
              <a:sym typeface="Times New Roman"/>
            </a:endParaRPr>
          </a:p>
        </p:txBody>
      </p:sp>
      <p:pic>
        <p:nvPicPr>
          <p:cNvPr id="463" name="Google Shape;463;p8"/>
          <p:cNvPicPr preferRelativeResize="0"/>
          <p:nvPr/>
        </p:nvPicPr>
        <p:blipFill rotWithShape="1">
          <a:blip r:embed="rId3">
            <a:alphaModFix/>
          </a:blip>
          <a:srcRect/>
          <a:stretch/>
        </p:blipFill>
        <p:spPr>
          <a:xfrm>
            <a:off x="4143831" y="0"/>
            <a:ext cx="3911600" cy="6150519"/>
          </a:xfrm>
          <a:prstGeom prst="rect">
            <a:avLst/>
          </a:prstGeom>
          <a:noFill/>
          <a:ln>
            <a:noFill/>
          </a:ln>
        </p:spPr>
      </p:pic>
      <p:sp>
        <p:nvSpPr>
          <p:cNvPr id="464" name="Google Shape;464;p8"/>
          <p:cNvSpPr txBox="1"/>
          <p:nvPr/>
        </p:nvSpPr>
        <p:spPr>
          <a:xfrm>
            <a:off x="7871459" y="3429000"/>
            <a:ext cx="1775461"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rgbClr val="008000"/>
                </a:solidFill>
                <a:latin typeface="Arial"/>
                <a:ea typeface="Arial"/>
                <a:cs typeface="Arial"/>
                <a:sym typeface="Arial"/>
              </a:rPr>
              <a:t>H1, H2, H3</a:t>
            </a:r>
            <a:endParaRPr/>
          </a:p>
        </p:txBody>
      </p:sp>
      <p:sp>
        <p:nvSpPr>
          <p:cNvPr id="465" name="Google Shape;465;p8"/>
          <p:cNvSpPr txBox="1"/>
          <p:nvPr/>
        </p:nvSpPr>
        <p:spPr>
          <a:xfrm>
            <a:off x="7871459" y="3812929"/>
            <a:ext cx="563880"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rgbClr val="FF0000"/>
                </a:solidFill>
                <a:latin typeface="Arial"/>
                <a:ea typeface="Arial"/>
                <a:cs typeface="Arial"/>
                <a:sym typeface="Arial"/>
              </a:rPr>
              <a:t>H4</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9"/>
          <p:cNvSpPr txBox="1">
            <a:spLocks noGrp="1"/>
          </p:cNvSpPr>
          <p:nvPr>
            <p:ph type="title"/>
          </p:nvPr>
        </p:nvSpPr>
        <p:spPr>
          <a:xfrm>
            <a:off x="0" y="0"/>
            <a:ext cx="12192000" cy="114238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A43E27"/>
              </a:buClr>
              <a:buSzPts val="3200"/>
              <a:buFont typeface="Times New Roman"/>
              <a:buNone/>
            </a:pPr>
            <a:r>
              <a:rPr lang="en-US">
                <a:latin typeface="Times New Roman"/>
                <a:ea typeface="Times New Roman"/>
                <a:cs typeface="Times New Roman"/>
                <a:sym typeface="Times New Roman"/>
              </a:rPr>
              <a:t>CONCLUSIONS</a:t>
            </a:r>
            <a:endParaRPr>
              <a:latin typeface="Times New Roman"/>
              <a:ea typeface="Times New Roman"/>
              <a:cs typeface="Times New Roman"/>
              <a:sym typeface="Times New Roman"/>
            </a:endParaRPr>
          </a:p>
        </p:txBody>
      </p:sp>
      <p:sp>
        <p:nvSpPr>
          <p:cNvPr id="472" name="Google Shape;472;p9"/>
          <p:cNvSpPr txBox="1">
            <a:spLocks noGrp="1"/>
          </p:cNvSpPr>
          <p:nvPr>
            <p:ph type="body" idx="1"/>
          </p:nvPr>
        </p:nvSpPr>
        <p:spPr>
          <a:xfrm>
            <a:off x="624838" y="1528355"/>
            <a:ext cx="11323907" cy="4576354"/>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00000"/>
              </a:lnSpc>
              <a:spcBef>
                <a:spcPts val="0"/>
              </a:spcBef>
              <a:spcAft>
                <a:spcPts val="0"/>
              </a:spcAft>
              <a:buSzPts val="2200"/>
              <a:buChar char="▪"/>
            </a:pPr>
            <a:r>
              <a:rPr lang="en-US" sz="2200" dirty="0">
                <a:latin typeface="Times New Roman"/>
                <a:ea typeface="Times New Roman"/>
                <a:cs typeface="Times New Roman"/>
                <a:sym typeface="Times New Roman"/>
              </a:rPr>
              <a:t>When an investment is surrounded by high levels of market uncertainty, maintaining flexibility becomes more important, and firms are more likely to undertake CVC investments rather than acquisitions.</a:t>
            </a:r>
            <a:endParaRPr dirty="0"/>
          </a:p>
          <a:p>
            <a:pPr marL="228600" lvl="0" indent="-228600" algn="l" rtl="0">
              <a:lnSpc>
                <a:spcPct val="100000"/>
              </a:lnSpc>
              <a:spcBef>
                <a:spcPts val="1800"/>
              </a:spcBef>
              <a:spcAft>
                <a:spcPts val="0"/>
              </a:spcAft>
              <a:buSzPts val="2200"/>
              <a:buChar char="▪"/>
            </a:pPr>
            <a:r>
              <a:rPr lang="en-US" sz="2200" dirty="0">
                <a:latin typeface="Times New Roman"/>
                <a:ea typeface="Times New Roman"/>
                <a:cs typeface="Times New Roman"/>
                <a:sym typeface="Times New Roman"/>
              </a:rPr>
              <a:t>Investment irreversibility will further increase firms’ propensity toward CVC, whereas growth opportunities facing the investment will weaken the preference for CVC under uncertainty.</a:t>
            </a:r>
            <a:endParaRPr dirty="0"/>
          </a:p>
          <a:p>
            <a:pPr marL="228600" lvl="0" indent="-228600" algn="l" rtl="0">
              <a:lnSpc>
                <a:spcPct val="100000"/>
              </a:lnSpc>
              <a:spcBef>
                <a:spcPts val="1800"/>
              </a:spcBef>
              <a:spcAft>
                <a:spcPts val="0"/>
              </a:spcAft>
              <a:buSzPts val="2200"/>
              <a:buChar char="▪"/>
            </a:pPr>
            <a:r>
              <a:rPr lang="en-US" sz="2200" b="1" dirty="0">
                <a:latin typeface="Times New Roman"/>
                <a:ea typeface="Times New Roman"/>
                <a:cs typeface="Times New Roman"/>
                <a:sym typeface="Times New Roman"/>
              </a:rPr>
              <a:t>Contributions</a:t>
            </a:r>
            <a:endParaRPr dirty="0"/>
          </a:p>
          <a:p>
            <a:pPr marL="457200" lvl="1" indent="-182880" algn="l" rtl="0">
              <a:lnSpc>
                <a:spcPct val="110000"/>
              </a:lnSpc>
              <a:spcBef>
                <a:spcPts val="400"/>
              </a:spcBef>
              <a:spcAft>
                <a:spcPts val="0"/>
              </a:spcAft>
              <a:buSzPts val="2000"/>
              <a:buChar char="▪"/>
            </a:pPr>
            <a:r>
              <a:rPr lang="en-US" sz="2000" dirty="0">
                <a:latin typeface="Times New Roman"/>
                <a:ea typeface="Times New Roman"/>
                <a:cs typeface="Times New Roman"/>
                <a:sym typeface="Times New Roman"/>
              </a:rPr>
              <a:t>It complements prior research by focusing on the antecedents of the choice between CVC and acquisition.</a:t>
            </a:r>
            <a:endParaRPr dirty="0"/>
          </a:p>
          <a:p>
            <a:pPr marL="457200" lvl="1" indent="-182880" algn="l" rtl="0">
              <a:lnSpc>
                <a:spcPct val="110000"/>
              </a:lnSpc>
              <a:spcBef>
                <a:spcPts val="400"/>
              </a:spcBef>
              <a:spcAft>
                <a:spcPts val="0"/>
              </a:spcAft>
              <a:buSzPts val="2000"/>
              <a:buChar char="▪"/>
            </a:pPr>
            <a:r>
              <a:rPr lang="en-US" sz="2000" dirty="0">
                <a:latin typeface="Times New Roman"/>
                <a:ea typeface="Times New Roman"/>
                <a:cs typeface="Times New Roman"/>
                <a:sym typeface="Times New Roman"/>
              </a:rPr>
              <a:t>By taking a comparative approach, it highlights CVC as another important investment mode, which has been neglected in previous research comparing acquisitions with other corporate investment strategies.</a:t>
            </a:r>
            <a:endParaRPr dirty="0"/>
          </a:p>
          <a:p>
            <a:pPr marL="457200" lvl="1" indent="-182880" algn="l" rtl="0">
              <a:lnSpc>
                <a:spcPct val="110000"/>
              </a:lnSpc>
              <a:spcBef>
                <a:spcPts val="400"/>
              </a:spcBef>
              <a:spcAft>
                <a:spcPts val="0"/>
              </a:spcAft>
              <a:buSzPts val="2000"/>
              <a:buChar char="▪"/>
            </a:pPr>
            <a:r>
              <a:rPr lang="en-US" sz="2000" dirty="0">
                <a:latin typeface="Times New Roman"/>
                <a:ea typeface="Times New Roman"/>
                <a:cs typeface="Times New Roman"/>
                <a:sym typeface="Times New Roman"/>
              </a:rPr>
              <a:t>By using a comparative lens, it complements the research on the conditions affecting firms’ choice between CVC investments and acquisitions.</a:t>
            </a:r>
            <a:endParaRPr sz="2000" dirty="0">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菱形网格 16x9">
  <a:themeElements>
    <a:clrScheme name="DiamondGrid">
      <a:dk1>
        <a:srgbClr val="2D2E2D"/>
      </a:dk1>
      <a:lt1>
        <a:srgbClr val="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DiamondGrid">
      <a:dk1>
        <a:srgbClr val="2D2E2D"/>
      </a:dk1>
      <a:lt1>
        <a:srgbClr val="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961</Words>
  <Application>Microsoft Office PowerPoint</Application>
  <PresentationFormat>Widescreen</PresentationFormat>
  <Paragraphs>93</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Microsoft Yahei</vt:lpstr>
      <vt:lpstr>Arial</vt:lpstr>
      <vt:lpstr>Times New Roman</vt:lpstr>
      <vt:lpstr>菱形网格 16x9</vt:lpstr>
      <vt:lpstr>Real Options and Investment Mode: Evidence from Corporate Venture Capital and Acquisition</vt:lpstr>
      <vt:lpstr>INTRODUCTION</vt:lpstr>
      <vt:lpstr>THEORETICAL BACKGROUND</vt:lpstr>
      <vt:lpstr>HYPOTHESES (Main Effect)</vt:lpstr>
      <vt:lpstr>HYPOTHESES (Contingent Effects)</vt:lpstr>
      <vt:lpstr>METHODS</vt:lpstr>
      <vt:lpstr>RESULTS</vt:lpstr>
      <vt:lpstr>RESULTS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Options and Investment Mode: Evidence from Corporate Venture Capital and Acquisition</dc:title>
  <dc:creator>You, Jingya</dc:creator>
  <cp:lastModifiedBy>Mahoney, Joseph T</cp:lastModifiedBy>
  <cp:revision>2</cp:revision>
  <dcterms:created xsi:type="dcterms:W3CDTF">2021-02-20T17:29:43Z</dcterms:created>
  <dcterms:modified xsi:type="dcterms:W3CDTF">2023-02-28T05:49:30Z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